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25"/>
  </p:notesMasterIdLst>
  <p:sldIdLst>
    <p:sldId id="256" r:id="rId2"/>
    <p:sldId id="257" r:id="rId3"/>
    <p:sldId id="281" r:id="rId4"/>
    <p:sldId id="280" r:id="rId5"/>
    <p:sldId id="258" r:id="rId6"/>
    <p:sldId id="262" r:id="rId7"/>
    <p:sldId id="282" r:id="rId8"/>
    <p:sldId id="283" r:id="rId9"/>
    <p:sldId id="263" r:id="rId10"/>
    <p:sldId id="266" r:id="rId11"/>
    <p:sldId id="269" r:id="rId12"/>
    <p:sldId id="267" r:id="rId13"/>
    <p:sldId id="268" r:id="rId14"/>
    <p:sldId id="270" r:id="rId15"/>
    <p:sldId id="271" r:id="rId16"/>
    <p:sldId id="273" r:id="rId17"/>
    <p:sldId id="274" r:id="rId18"/>
    <p:sldId id="279" r:id="rId19"/>
    <p:sldId id="272" r:id="rId20"/>
    <p:sldId id="276" r:id="rId21"/>
    <p:sldId id="275" r:id="rId22"/>
    <p:sldId id="278" r:id="rId23"/>
    <p:sldId id="277" r:id="rId24"/>
  </p:sldIdLst>
  <p:sldSz cx="9144000" cy="5143500" type="screen16x9"/>
  <p:notesSz cx="6858000" cy="9144000"/>
  <p:embeddedFontLst>
    <p:embeddedFont>
      <p:font typeface="Calibri" panose="020F0502020204030204" pitchFamily="34" charset="0"/>
      <p:regular r:id="rId26"/>
      <p:bold r:id="rId27"/>
      <p:italic r:id="rId28"/>
      <p:boldItalic r:id="rId29"/>
    </p:embeddedFont>
    <p:embeddedFont>
      <p:font typeface="Georgia" panose="02040502050405020303" pitchFamily="18" charset="0"/>
      <p:regular r:id="rId30"/>
      <p:bold r:id="rId31"/>
      <p:italic r:id="rId32"/>
      <p:boldItalic r:id="rId33"/>
    </p:embeddedFont>
    <p:embeddedFont>
      <p:font typeface="Helvetica Neue" panose="02000503000000020004" pitchFamily="2" charset="0"/>
      <p:regular r:id="rId34"/>
      <p:bold r:id="rId35"/>
      <p:italic r:id="rId36"/>
      <p:boldItalic r:id="rId37"/>
    </p:embeddedFont>
    <p:embeddedFont>
      <p:font typeface="Helvetica Neue Light" panose="02000403000000020004" pitchFamily="2" charset="0"/>
      <p:regular r:id="rId38"/>
      <p:bold r:id="rId39"/>
      <p:italic r:id="rId40"/>
      <p:boldItalic r:id="rId41"/>
    </p:embeddedFont>
    <p:embeddedFont>
      <p:font typeface="Proxima Nova" panose="02000506030000020004" pitchFamily="2" charset="0"/>
      <p:regular r:id="rId42"/>
      <p:bold r:id="rId43"/>
      <p:italic r:id="rId44"/>
      <p:boldItalic r:id="rId4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7491"/>
    <p:restoredTop sz="96018"/>
  </p:normalViewPr>
  <p:slideViewPr>
    <p:cSldViewPr snapToGrid="0">
      <p:cViewPr varScale="1">
        <p:scale>
          <a:sx n="157" d="100"/>
          <a:sy n="157" d="100"/>
        </p:scale>
        <p:origin x="784" y="16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font" Target="fonts/font14.fntdata"/><Relationship Id="rId21" Type="http://schemas.openxmlformats.org/officeDocument/2006/relationships/slide" Target="slides/slide20.xml"/><Relationship Id="rId34" Type="http://schemas.openxmlformats.org/officeDocument/2006/relationships/font" Target="fonts/font9.fntdata"/><Relationship Id="rId42" Type="http://schemas.openxmlformats.org/officeDocument/2006/relationships/font" Target="fonts/font17.fntdata"/><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4.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font" Target="fonts/font15.fntdata"/><Relationship Id="rId45" Type="http://schemas.openxmlformats.org/officeDocument/2006/relationships/font" Target="fonts/font20.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4" Type="http://schemas.openxmlformats.org/officeDocument/2006/relationships/font" Target="fonts/font1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3" Type="http://schemas.openxmlformats.org/officeDocument/2006/relationships/font" Target="fonts/font18.fntdata"/><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font" Target="fonts/font13.fntdata"/><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g12d65b09139_0_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56" name="Google Shape;56;g12d65b0913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2d65b09139_0_1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0" name="Google Shape;70;g12d65b09139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12690628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2d65b09139_0_1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0" name="Google Shape;70;g12d65b09139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12264108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2d65b09139_0_1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0" name="Google Shape;70;g12d65b09139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24493441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2d65b09139_0_1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0" name="Google Shape;70;g12d65b09139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25802356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2d65b09139_0_1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0" name="Google Shape;70;g12d65b09139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42466878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2d65b09139_0_1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0" name="Google Shape;70;g12d65b09139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34558865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2d65b09139_0_1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0" name="Google Shape;70;g12d65b09139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34376657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2d65b09139_0_1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0" name="Google Shape;70;g12d65b09139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42722455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2d65b09139_0_1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0" name="Google Shape;70;g12d65b09139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9927411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2d65b09139_0_1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0" name="Google Shape;70;g12d65b09139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2186496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12d65b09139_0_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3" name="Google Shape;63;g12d65b09139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2d65b09139_0_1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0" name="Google Shape;70;g12d65b09139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28169571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2d65b09139_0_1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0" name="Google Shape;70;g12d65b09139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424556194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2d65b09139_0_1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0" name="Google Shape;70;g12d65b09139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243801377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2d65b09139_0_1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0" name="Google Shape;70;g12d65b09139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3697919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12d65b09139_0_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3" name="Google Shape;63;g12d65b09139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25296338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12d65b09139_0_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3" name="Google Shape;63;g12d65b09139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34347428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2d65b09139_0_1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0" name="Google Shape;70;g12d65b09139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2d65b09139_0_1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0" name="Google Shape;70;g12d65b09139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21266093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2d65b09139_0_1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0" name="Google Shape;70;g12d65b09139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35944376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2d65b09139_0_1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0" name="Google Shape;70;g12d65b09139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3954255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2d65b09139_0_1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0" name="Google Shape;70;g12d65b09139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extLst>
      <p:ext uri="{BB962C8B-B14F-4D97-AF65-F5344CB8AC3E}">
        <p14:creationId xmlns:p14="http://schemas.microsoft.com/office/powerpoint/2010/main" val="39102085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_AND_BODY">
  <p:cSld name="TITLE_AND_BODY 2">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633413" y="133350"/>
            <a:ext cx="7877100" cy="857400"/>
          </a:xfrm>
          <a:prstGeom prst="rect">
            <a:avLst/>
          </a:prstGeom>
          <a:noFill/>
          <a:ln>
            <a:noFill/>
          </a:ln>
        </p:spPr>
        <p:txBody>
          <a:bodyPr spcFirstLastPara="1" wrap="square" lIns="19050" tIns="19050" rIns="19050" bIns="19050" anchor="ctr" anchorCtr="0">
            <a:normAutofit/>
          </a:bodyPr>
          <a:lstStyle>
            <a:lvl1pPr lvl="0" algn="ctr" rtl="0">
              <a:lnSpc>
                <a:spcPct val="100000"/>
              </a:lnSpc>
              <a:spcBef>
                <a:spcPts val="0"/>
              </a:spcBef>
              <a:spcAft>
                <a:spcPts val="0"/>
              </a:spcAft>
              <a:buClr>
                <a:srgbClr val="000000"/>
              </a:buClr>
              <a:buSzPts val="700"/>
              <a:buNone/>
              <a:defRPr/>
            </a:lvl1pPr>
            <a:lvl2pPr lvl="1" algn="ctr" rtl="0">
              <a:lnSpc>
                <a:spcPct val="100000"/>
              </a:lnSpc>
              <a:spcBef>
                <a:spcPts val="0"/>
              </a:spcBef>
              <a:spcAft>
                <a:spcPts val="0"/>
              </a:spcAft>
              <a:buClr>
                <a:srgbClr val="000000"/>
              </a:buClr>
              <a:buSzPts val="700"/>
              <a:buNone/>
              <a:defRPr/>
            </a:lvl2pPr>
            <a:lvl3pPr lvl="2" algn="ctr" rtl="0">
              <a:lnSpc>
                <a:spcPct val="100000"/>
              </a:lnSpc>
              <a:spcBef>
                <a:spcPts val="0"/>
              </a:spcBef>
              <a:spcAft>
                <a:spcPts val="0"/>
              </a:spcAft>
              <a:buClr>
                <a:srgbClr val="000000"/>
              </a:buClr>
              <a:buSzPts val="700"/>
              <a:buNone/>
              <a:defRPr/>
            </a:lvl3pPr>
            <a:lvl4pPr lvl="3" algn="ctr" rtl="0">
              <a:lnSpc>
                <a:spcPct val="100000"/>
              </a:lnSpc>
              <a:spcBef>
                <a:spcPts val="0"/>
              </a:spcBef>
              <a:spcAft>
                <a:spcPts val="0"/>
              </a:spcAft>
              <a:buClr>
                <a:srgbClr val="000000"/>
              </a:buClr>
              <a:buSzPts val="700"/>
              <a:buNone/>
              <a:defRPr/>
            </a:lvl4pPr>
            <a:lvl5pPr lvl="4" algn="ctr" rtl="0">
              <a:lnSpc>
                <a:spcPct val="100000"/>
              </a:lnSpc>
              <a:spcBef>
                <a:spcPts val="0"/>
              </a:spcBef>
              <a:spcAft>
                <a:spcPts val="0"/>
              </a:spcAft>
              <a:buClr>
                <a:srgbClr val="000000"/>
              </a:buClr>
              <a:buSzPts val="700"/>
              <a:buNone/>
              <a:defRPr/>
            </a:lvl5pPr>
            <a:lvl6pPr lvl="5" algn="ctr" rtl="0">
              <a:lnSpc>
                <a:spcPct val="100000"/>
              </a:lnSpc>
              <a:spcBef>
                <a:spcPts val="0"/>
              </a:spcBef>
              <a:spcAft>
                <a:spcPts val="0"/>
              </a:spcAft>
              <a:buClr>
                <a:srgbClr val="000000"/>
              </a:buClr>
              <a:buSzPts val="700"/>
              <a:buNone/>
              <a:defRPr/>
            </a:lvl6pPr>
            <a:lvl7pPr lvl="6" algn="ctr" rtl="0">
              <a:lnSpc>
                <a:spcPct val="100000"/>
              </a:lnSpc>
              <a:spcBef>
                <a:spcPts val="0"/>
              </a:spcBef>
              <a:spcAft>
                <a:spcPts val="0"/>
              </a:spcAft>
              <a:buClr>
                <a:srgbClr val="000000"/>
              </a:buClr>
              <a:buSzPts val="700"/>
              <a:buNone/>
              <a:defRPr/>
            </a:lvl7pPr>
            <a:lvl8pPr lvl="7" algn="ctr" rtl="0">
              <a:lnSpc>
                <a:spcPct val="100000"/>
              </a:lnSpc>
              <a:spcBef>
                <a:spcPts val="0"/>
              </a:spcBef>
              <a:spcAft>
                <a:spcPts val="0"/>
              </a:spcAft>
              <a:buClr>
                <a:srgbClr val="000000"/>
              </a:buClr>
              <a:buSzPts val="700"/>
              <a:buNone/>
              <a:defRPr/>
            </a:lvl8pPr>
            <a:lvl9pPr lvl="8" algn="ctr" rtl="0">
              <a:lnSpc>
                <a:spcPct val="100000"/>
              </a:lnSpc>
              <a:spcBef>
                <a:spcPts val="0"/>
              </a:spcBef>
              <a:spcAft>
                <a:spcPts val="0"/>
              </a:spcAft>
              <a:buClr>
                <a:srgbClr val="000000"/>
              </a:buClr>
              <a:buSzPts val="700"/>
              <a:buNone/>
              <a:defRPr/>
            </a:lvl9pPr>
          </a:lstStyle>
          <a:p>
            <a:endParaRPr/>
          </a:p>
        </p:txBody>
      </p:sp>
      <p:sp>
        <p:nvSpPr>
          <p:cNvPr id="52" name="Google Shape;52;p13"/>
          <p:cNvSpPr txBox="1">
            <a:spLocks noGrp="1"/>
          </p:cNvSpPr>
          <p:nvPr>
            <p:ph type="body" idx="1"/>
          </p:nvPr>
        </p:nvSpPr>
        <p:spPr>
          <a:xfrm>
            <a:off x="633413" y="1181100"/>
            <a:ext cx="7877100" cy="3486300"/>
          </a:xfrm>
          <a:prstGeom prst="rect">
            <a:avLst/>
          </a:prstGeom>
          <a:noFill/>
          <a:ln>
            <a:noFill/>
          </a:ln>
        </p:spPr>
        <p:txBody>
          <a:bodyPr spcFirstLastPara="1" wrap="square" lIns="19050" tIns="19050" rIns="19050" bIns="19050" anchor="ctr" anchorCtr="0">
            <a:normAutofit/>
          </a:bodyPr>
          <a:lstStyle>
            <a:lvl1pPr marL="457200" lvl="0" indent="-342900" algn="l" rtl="0">
              <a:lnSpc>
                <a:spcPct val="100000"/>
              </a:lnSpc>
              <a:spcBef>
                <a:spcPts val="2200"/>
              </a:spcBef>
              <a:spcAft>
                <a:spcPts val="0"/>
              </a:spcAft>
              <a:buSzPts val="1800"/>
              <a:buChar char="•"/>
              <a:defRPr/>
            </a:lvl1pPr>
            <a:lvl2pPr marL="914400" lvl="1" indent="-342900" algn="l" rtl="0">
              <a:lnSpc>
                <a:spcPct val="100000"/>
              </a:lnSpc>
              <a:spcBef>
                <a:spcPts val="2200"/>
              </a:spcBef>
              <a:spcAft>
                <a:spcPts val="0"/>
              </a:spcAft>
              <a:buSzPts val="1800"/>
              <a:buChar char="•"/>
              <a:defRPr/>
            </a:lvl2pPr>
            <a:lvl3pPr marL="1371600" lvl="2" indent="-342900" algn="l" rtl="0">
              <a:lnSpc>
                <a:spcPct val="100000"/>
              </a:lnSpc>
              <a:spcBef>
                <a:spcPts val="2200"/>
              </a:spcBef>
              <a:spcAft>
                <a:spcPts val="0"/>
              </a:spcAft>
              <a:buSzPts val="1800"/>
              <a:buChar char="•"/>
              <a:defRPr/>
            </a:lvl3pPr>
            <a:lvl4pPr marL="1828800" lvl="3" indent="-342900" algn="l" rtl="0">
              <a:lnSpc>
                <a:spcPct val="100000"/>
              </a:lnSpc>
              <a:spcBef>
                <a:spcPts val="2200"/>
              </a:spcBef>
              <a:spcAft>
                <a:spcPts val="0"/>
              </a:spcAft>
              <a:buSzPts val="1800"/>
              <a:buChar char="•"/>
              <a:defRPr/>
            </a:lvl4pPr>
            <a:lvl5pPr marL="2286000" lvl="4" indent="-342900" algn="l" rtl="0">
              <a:lnSpc>
                <a:spcPct val="100000"/>
              </a:lnSpc>
              <a:spcBef>
                <a:spcPts val="2200"/>
              </a:spcBef>
              <a:spcAft>
                <a:spcPts val="0"/>
              </a:spcAft>
              <a:buSzPts val="1800"/>
              <a:buChar char="•"/>
              <a:defRPr/>
            </a:lvl5pPr>
            <a:lvl6pPr marL="2743200" lvl="5" indent="-342900" algn="l" rtl="0">
              <a:lnSpc>
                <a:spcPct val="100000"/>
              </a:lnSpc>
              <a:spcBef>
                <a:spcPts val="2200"/>
              </a:spcBef>
              <a:spcAft>
                <a:spcPts val="0"/>
              </a:spcAft>
              <a:buSzPts val="1800"/>
              <a:buChar char="•"/>
              <a:defRPr/>
            </a:lvl6pPr>
            <a:lvl7pPr marL="3200400" lvl="6" indent="-342900" algn="l" rtl="0">
              <a:lnSpc>
                <a:spcPct val="100000"/>
              </a:lnSpc>
              <a:spcBef>
                <a:spcPts val="2200"/>
              </a:spcBef>
              <a:spcAft>
                <a:spcPts val="0"/>
              </a:spcAft>
              <a:buSzPts val="1800"/>
              <a:buChar char="•"/>
              <a:defRPr/>
            </a:lvl7pPr>
            <a:lvl8pPr marL="3657600" lvl="7" indent="-342900" algn="l" rtl="0">
              <a:lnSpc>
                <a:spcPct val="100000"/>
              </a:lnSpc>
              <a:spcBef>
                <a:spcPts val="2200"/>
              </a:spcBef>
              <a:spcAft>
                <a:spcPts val="0"/>
              </a:spcAft>
              <a:buSzPts val="1800"/>
              <a:buChar char="•"/>
              <a:defRPr/>
            </a:lvl8pPr>
            <a:lvl9pPr marL="4114800" lvl="8" indent="-342900" algn="l" rtl="0">
              <a:lnSpc>
                <a:spcPct val="100000"/>
              </a:lnSpc>
              <a:spcBef>
                <a:spcPts val="2200"/>
              </a:spcBef>
              <a:spcAft>
                <a:spcPts val="0"/>
              </a:spcAft>
              <a:buSzPts val="1800"/>
              <a:buChar char="•"/>
              <a:defRPr/>
            </a:lvl9pPr>
          </a:lstStyle>
          <a:p>
            <a:endParaRPr/>
          </a:p>
        </p:txBody>
      </p:sp>
      <p:sp>
        <p:nvSpPr>
          <p:cNvPr id="53" name="Google Shape;53;p13"/>
          <p:cNvSpPr txBox="1">
            <a:spLocks noGrp="1"/>
          </p:cNvSpPr>
          <p:nvPr>
            <p:ph type="sldNum" idx="12"/>
          </p:nvPr>
        </p:nvSpPr>
        <p:spPr>
          <a:xfrm>
            <a:off x="4484637" y="4905375"/>
            <a:ext cx="170100" cy="177000"/>
          </a:xfrm>
          <a:prstGeom prst="rect">
            <a:avLst/>
          </a:prstGeom>
          <a:noFill/>
          <a:ln>
            <a:noFill/>
          </a:ln>
        </p:spPr>
        <p:txBody>
          <a:bodyPr spcFirstLastPara="1" wrap="square" lIns="19050" tIns="19050" rIns="19050" bIns="19050" anchor="t" anchorCtr="0">
            <a:spAutoFit/>
          </a:bodyPr>
          <a:lstStyle>
            <a:lvl1pPr marL="0" marR="0" lvl="0" indent="0" algn="ctr" rtl="0">
              <a:lnSpc>
                <a:spcPct val="100000"/>
              </a:lnSpc>
              <a:spcBef>
                <a:spcPts val="0"/>
              </a:spcBef>
              <a:spcAft>
                <a:spcPts val="0"/>
              </a:spcAft>
              <a:buClr>
                <a:srgbClr val="000000"/>
              </a:buClr>
              <a:buSzPts val="900"/>
              <a:buFont typeface="Helvetica Neue Light"/>
              <a:buNone/>
              <a:defRPr sz="900" b="0" i="0" u="none" strike="noStrike" cap="none">
                <a:solidFill>
                  <a:srgbClr val="000000"/>
                </a:solidFill>
                <a:latin typeface="Helvetica Neue Light"/>
                <a:ea typeface="Helvetica Neue Light"/>
                <a:cs typeface="Helvetica Neue Light"/>
                <a:sym typeface="Helvetica Neue Light"/>
              </a:defRPr>
            </a:lvl1pPr>
            <a:lvl2pPr marL="0" marR="0" lvl="1" indent="0" algn="ctr" rtl="0">
              <a:lnSpc>
                <a:spcPct val="100000"/>
              </a:lnSpc>
              <a:spcBef>
                <a:spcPts val="0"/>
              </a:spcBef>
              <a:spcAft>
                <a:spcPts val="0"/>
              </a:spcAft>
              <a:buClr>
                <a:srgbClr val="000000"/>
              </a:buClr>
              <a:buSzPts val="900"/>
              <a:buFont typeface="Helvetica Neue Light"/>
              <a:buNone/>
              <a:defRPr sz="900" b="0" i="0" u="none" strike="noStrike" cap="none">
                <a:solidFill>
                  <a:srgbClr val="000000"/>
                </a:solidFill>
                <a:latin typeface="Helvetica Neue Light"/>
                <a:ea typeface="Helvetica Neue Light"/>
                <a:cs typeface="Helvetica Neue Light"/>
                <a:sym typeface="Helvetica Neue Light"/>
              </a:defRPr>
            </a:lvl2pPr>
            <a:lvl3pPr marL="0" marR="0" lvl="2" indent="0" algn="ctr" rtl="0">
              <a:lnSpc>
                <a:spcPct val="100000"/>
              </a:lnSpc>
              <a:spcBef>
                <a:spcPts val="0"/>
              </a:spcBef>
              <a:spcAft>
                <a:spcPts val="0"/>
              </a:spcAft>
              <a:buClr>
                <a:srgbClr val="000000"/>
              </a:buClr>
              <a:buSzPts val="900"/>
              <a:buFont typeface="Helvetica Neue Light"/>
              <a:buNone/>
              <a:defRPr sz="900" b="0" i="0" u="none" strike="noStrike" cap="none">
                <a:solidFill>
                  <a:srgbClr val="000000"/>
                </a:solidFill>
                <a:latin typeface="Helvetica Neue Light"/>
                <a:ea typeface="Helvetica Neue Light"/>
                <a:cs typeface="Helvetica Neue Light"/>
                <a:sym typeface="Helvetica Neue Light"/>
              </a:defRPr>
            </a:lvl3pPr>
            <a:lvl4pPr marL="0" marR="0" lvl="3" indent="0" algn="ctr" rtl="0">
              <a:lnSpc>
                <a:spcPct val="100000"/>
              </a:lnSpc>
              <a:spcBef>
                <a:spcPts val="0"/>
              </a:spcBef>
              <a:spcAft>
                <a:spcPts val="0"/>
              </a:spcAft>
              <a:buClr>
                <a:srgbClr val="000000"/>
              </a:buClr>
              <a:buSzPts val="900"/>
              <a:buFont typeface="Helvetica Neue Light"/>
              <a:buNone/>
              <a:defRPr sz="900" b="0" i="0" u="none" strike="noStrike" cap="none">
                <a:solidFill>
                  <a:srgbClr val="000000"/>
                </a:solidFill>
                <a:latin typeface="Helvetica Neue Light"/>
                <a:ea typeface="Helvetica Neue Light"/>
                <a:cs typeface="Helvetica Neue Light"/>
                <a:sym typeface="Helvetica Neue Light"/>
              </a:defRPr>
            </a:lvl4pPr>
            <a:lvl5pPr marL="0" marR="0" lvl="4" indent="0" algn="ctr" rtl="0">
              <a:lnSpc>
                <a:spcPct val="100000"/>
              </a:lnSpc>
              <a:spcBef>
                <a:spcPts val="0"/>
              </a:spcBef>
              <a:spcAft>
                <a:spcPts val="0"/>
              </a:spcAft>
              <a:buClr>
                <a:srgbClr val="000000"/>
              </a:buClr>
              <a:buSzPts val="900"/>
              <a:buFont typeface="Helvetica Neue Light"/>
              <a:buNone/>
              <a:defRPr sz="900" b="0" i="0" u="none" strike="noStrike" cap="none">
                <a:solidFill>
                  <a:srgbClr val="000000"/>
                </a:solidFill>
                <a:latin typeface="Helvetica Neue Light"/>
                <a:ea typeface="Helvetica Neue Light"/>
                <a:cs typeface="Helvetica Neue Light"/>
                <a:sym typeface="Helvetica Neue Light"/>
              </a:defRPr>
            </a:lvl5pPr>
            <a:lvl6pPr marL="0" marR="0" lvl="5" indent="0" algn="ctr" rtl="0">
              <a:lnSpc>
                <a:spcPct val="100000"/>
              </a:lnSpc>
              <a:spcBef>
                <a:spcPts val="0"/>
              </a:spcBef>
              <a:spcAft>
                <a:spcPts val="0"/>
              </a:spcAft>
              <a:buClr>
                <a:srgbClr val="000000"/>
              </a:buClr>
              <a:buSzPts val="900"/>
              <a:buFont typeface="Helvetica Neue Light"/>
              <a:buNone/>
              <a:defRPr sz="900" b="0" i="0" u="none" strike="noStrike" cap="none">
                <a:solidFill>
                  <a:srgbClr val="000000"/>
                </a:solidFill>
                <a:latin typeface="Helvetica Neue Light"/>
                <a:ea typeface="Helvetica Neue Light"/>
                <a:cs typeface="Helvetica Neue Light"/>
                <a:sym typeface="Helvetica Neue Light"/>
              </a:defRPr>
            </a:lvl6pPr>
            <a:lvl7pPr marL="0" marR="0" lvl="6" indent="0" algn="ctr" rtl="0">
              <a:lnSpc>
                <a:spcPct val="100000"/>
              </a:lnSpc>
              <a:spcBef>
                <a:spcPts val="0"/>
              </a:spcBef>
              <a:spcAft>
                <a:spcPts val="0"/>
              </a:spcAft>
              <a:buClr>
                <a:srgbClr val="000000"/>
              </a:buClr>
              <a:buSzPts val="900"/>
              <a:buFont typeface="Helvetica Neue Light"/>
              <a:buNone/>
              <a:defRPr sz="900" b="0" i="0" u="none" strike="noStrike" cap="none">
                <a:solidFill>
                  <a:srgbClr val="000000"/>
                </a:solidFill>
                <a:latin typeface="Helvetica Neue Light"/>
                <a:ea typeface="Helvetica Neue Light"/>
                <a:cs typeface="Helvetica Neue Light"/>
                <a:sym typeface="Helvetica Neue Light"/>
              </a:defRPr>
            </a:lvl7pPr>
            <a:lvl8pPr marL="0" marR="0" lvl="7" indent="0" algn="ctr" rtl="0">
              <a:lnSpc>
                <a:spcPct val="100000"/>
              </a:lnSpc>
              <a:spcBef>
                <a:spcPts val="0"/>
              </a:spcBef>
              <a:spcAft>
                <a:spcPts val="0"/>
              </a:spcAft>
              <a:buClr>
                <a:srgbClr val="000000"/>
              </a:buClr>
              <a:buSzPts val="900"/>
              <a:buFont typeface="Helvetica Neue Light"/>
              <a:buNone/>
              <a:defRPr sz="900" b="0" i="0" u="none" strike="noStrike" cap="none">
                <a:solidFill>
                  <a:srgbClr val="000000"/>
                </a:solidFill>
                <a:latin typeface="Helvetica Neue Light"/>
                <a:ea typeface="Helvetica Neue Light"/>
                <a:cs typeface="Helvetica Neue Light"/>
                <a:sym typeface="Helvetica Neue Light"/>
              </a:defRPr>
            </a:lvl8pPr>
            <a:lvl9pPr marL="0" marR="0" lvl="8" indent="0" algn="ctr" rtl="0">
              <a:lnSpc>
                <a:spcPct val="100000"/>
              </a:lnSpc>
              <a:spcBef>
                <a:spcPts val="0"/>
              </a:spcBef>
              <a:spcAft>
                <a:spcPts val="0"/>
              </a:spcAft>
              <a:buClr>
                <a:srgbClr val="000000"/>
              </a:buClr>
              <a:buSzPts val="900"/>
              <a:buFont typeface="Helvetica Neue Light"/>
              <a:buNone/>
              <a:defRPr sz="900" b="0" i="0" u="none" strike="noStrike" cap="none">
                <a:solidFill>
                  <a:srgbClr val="000000"/>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pic>
        <p:nvPicPr>
          <p:cNvPr id="58" name="Google Shape;58;p14" descr="Google Shape;417;p33"/>
          <p:cNvPicPr preferRelativeResize="0"/>
          <p:nvPr/>
        </p:nvPicPr>
        <p:blipFill rotWithShape="1">
          <a:blip r:embed="rId3">
            <a:alphaModFix/>
          </a:blip>
          <a:srcRect/>
          <a:stretch/>
        </p:blipFill>
        <p:spPr>
          <a:xfrm>
            <a:off x="7582369" y="0"/>
            <a:ext cx="1356541" cy="1577482"/>
          </a:xfrm>
          <a:prstGeom prst="rect">
            <a:avLst/>
          </a:prstGeom>
          <a:noFill/>
          <a:ln>
            <a:noFill/>
          </a:ln>
        </p:spPr>
      </p:pic>
      <p:sp>
        <p:nvSpPr>
          <p:cNvPr id="59" name="Google Shape;59;p14"/>
          <p:cNvSpPr txBox="1"/>
          <p:nvPr/>
        </p:nvSpPr>
        <p:spPr>
          <a:xfrm>
            <a:off x="498006" y="2205118"/>
            <a:ext cx="6803700" cy="535500"/>
          </a:xfrm>
          <a:prstGeom prst="rect">
            <a:avLst/>
          </a:prstGeom>
          <a:noFill/>
          <a:ln>
            <a:noFill/>
          </a:ln>
        </p:spPr>
        <p:txBody>
          <a:bodyPr spcFirstLastPara="1" wrap="square" lIns="45700" tIns="45700" rIns="45700" bIns="45700" anchor="b" anchorCtr="0">
            <a:spAutoFit/>
          </a:bodyPr>
          <a:lstStyle/>
          <a:p>
            <a:pPr marL="0" marR="0" lvl="0" indent="0" algn="l" rtl="0">
              <a:lnSpc>
                <a:spcPct val="90000"/>
              </a:lnSpc>
              <a:spcBef>
                <a:spcPts val="0"/>
              </a:spcBef>
              <a:spcAft>
                <a:spcPts val="0"/>
              </a:spcAft>
              <a:buClr>
                <a:srgbClr val="000000"/>
              </a:buClr>
              <a:buSzPts val="3200"/>
              <a:buFont typeface="Proxima Nova"/>
              <a:buNone/>
            </a:pPr>
            <a:r>
              <a:rPr lang="en" sz="3200" dirty="0">
                <a:latin typeface="Proxima Nova"/>
                <a:ea typeface="Proxima Nova"/>
                <a:cs typeface="Proxima Nova"/>
                <a:sym typeface="Proxima Nova"/>
              </a:rPr>
              <a:t>Developing Logic in Programming</a:t>
            </a:r>
            <a:endParaRPr sz="500" b="0" i="0" u="none" strike="noStrike" cap="none" dirty="0">
              <a:solidFill>
                <a:srgbClr val="000000"/>
              </a:solidFill>
              <a:latin typeface="Georgia"/>
              <a:ea typeface="Georgia"/>
              <a:cs typeface="Georgia"/>
              <a:sym typeface="Georgia"/>
            </a:endParaRPr>
          </a:p>
        </p:txBody>
      </p:sp>
      <p:sp>
        <p:nvSpPr>
          <p:cNvPr id="60" name="Google Shape;60;p14"/>
          <p:cNvSpPr txBox="1">
            <a:spLocks noGrp="1"/>
          </p:cNvSpPr>
          <p:nvPr>
            <p:ph type="body" idx="1"/>
          </p:nvPr>
        </p:nvSpPr>
        <p:spPr>
          <a:xfrm>
            <a:off x="727491" y="3851700"/>
            <a:ext cx="8037000" cy="595500"/>
          </a:xfrm>
          <a:prstGeom prst="rect">
            <a:avLst/>
          </a:prstGeom>
          <a:noFill/>
          <a:ln>
            <a:noFill/>
          </a:ln>
        </p:spPr>
        <p:txBody>
          <a:bodyPr spcFirstLastPara="1" wrap="square" lIns="19050" tIns="19050" rIns="19050" bIns="19050" anchor="b" anchorCtr="0">
            <a:normAutofit/>
          </a:bodyPr>
          <a:lstStyle/>
          <a:p>
            <a:pPr marL="0" marR="0" lvl="0" indent="0" algn="r" rtl="0">
              <a:lnSpc>
                <a:spcPct val="100000"/>
              </a:lnSpc>
              <a:spcBef>
                <a:spcPts val="0"/>
              </a:spcBef>
              <a:spcAft>
                <a:spcPts val="0"/>
              </a:spcAft>
              <a:buClr>
                <a:srgbClr val="5E5E5E"/>
              </a:buClr>
              <a:buSzPts val="2300"/>
              <a:buFont typeface="Helvetica Neue"/>
              <a:buNone/>
            </a:pPr>
            <a:r>
              <a:rPr lang="en" sz="2300" dirty="0" err="1">
                <a:solidFill>
                  <a:srgbClr val="434343"/>
                </a:solidFill>
                <a:latin typeface="Helvetica Neue"/>
                <a:ea typeface="Helvetica Neue"/>
                <a:cs typeface="Helvetica Neue"/>
                <a:sym typeface="Helvetica Neue"/>
              </a:rPr>
              <a:t>Pranali</a:t>
            </a:r>
            <a:r>
              <a:rPr lang="en" sz="2300" dirty="0">
                <a:solidFill>
                  <a:srgbClr val="434343"/>
                </a:solidFill>
                <a:latin typeface="Helvetica Neue"/>
                <a:ea typeface="Helvetica Neue"/>
                <a:cs typeface="Helvetica Neue"/>
                <a:sym typeface="Helvetica Neue"/>
              </a:rPr>
              <a:t> Bose</a:t>
            </a:r>
            <a:endParaRPr dirty="0">
              <a:solidFill>
                <a:srgbClr val="434343"/>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4" name="Google Shape;74;p16"/>
          <p:cNvSpPr/>
          <p:nvPr/>
        </p:nvSpPr>
        <p:spPr>
          <a:xfrm>
            <a:off x="-4947" y="4856665"/>
            <a:ext cx="9153900" cy="288000"/>
          </a:xfrm>
          <a:prstGeom prst="rect">
            <a:avLst/>
          </a:prstGeom>
          <a:solidFill>
            <a:srgbClr val="CD544F"/>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3" name="Title 2">
            <a:extLst>
              <a:ext uri="{FF2B5EF4-FFF2-40B4-BE49-F238E27FC236}">
                <a16:creationId xmlns:a16="http://schemas.microsoft.com/office/drawing/2014/main" id="{E36E1757-E517-3051-FBA1-D7A07D132F0A}"/>
              </a:ext>
            </a:extLst>
          </p:cNvPr>
          <p:cNvSpPr>
            <a:spLocks noGrp="1"/>
          </p:cNvSpPr>
          <p:nvPr>
            <p:ph type="title"/>
          </p:nvPr>
        </p:nvSpPr>
        <p:spPr/>
        <p:txBody>
          <a:bodyPr/>
          <a:lstStyle/>
          <a:p>
            <a:pPr algn="l"/>
            <a:r>
              <a:rPr lang="en-US" dirty="0"/>
              <a:t>Flowcharts</a:t>
            </a:r>
          </a:p>
        </p:txBody>
      </p:sp>
      <p:sp>
        <p:nvSpPr>
          <p:cNvPr id="7" name="Google Shape;73;p16">
            <a:extLst>
              <a:ext uri="{FF2B5EF4-FFF2-40B4-BE49-F238E27FC236}">
                <a16:creationId xmlns:a16="http://schemas.microsoft.com/office/drawing/2014/main" id="{A9BA05EA-A912-80EB-A280-7CBCD915BB1A}"/>
              </a:ext>
            </a:extLst>
          </p:cNvPr>
          <p:cNvSpPr txBox="1">
            <a:spLocks noGrp="1"/>
          </p:cNvSpPr>
          <p:nvPr>
            <p:ph type="body" idx="1"/>
          </p:nvPr>
        </p:nvSpPr>
        <p:spPr>
          <a:xfrm>
            <a:off x="633413" y="1457654"/>
            <a:ext cx="3950494" cy="2228191"/>
          </a:xfrm>
          <a:prstGeom prst="rect">
            <a:avLst/>
          </a:prstGeom>
          <a:noFill/>
          <a:ln>
            <a:noFill/>
          </a:ln>
        </p:spPr>
        <p:txBody>
          <a:bodyPr spcFirstLastPara="1" wrap="square" lIns="19050" tIns="19050" rIns="19050" bIns="19050" anchor="t" anchorCtr="0">
            <a:normAutofit/>
          </a:bodyPr>
          <a:lstStyle/>
          <a:p>
            <a:pPr marL="342900" lvl="0" indent="0">
              <a:spcBef>
                <a:spcPts val="900"/>
              </a:spcBef>
              <a:buNone/>
            </a:pPr>
            <a:r>
              <a:rPr lang="en-IN" dirty="0"/>
              <a:t>Flowchart is a diagrammatic representation of a process or workflow. </a:t>
            </a:r>
          </a:p>
          <a:p>
            <a:pPr marL="342900" lvl="0" indent="0">
              <a:spcBef>
                <a:spcPts val="900"/>
              </a:spcBef>
              <a:buNone/>
            </a:pPr>
            <a:r>
              <a:rPr lang="en-IN" dirty="0"/>
              <a:t>This can be represent an algorithm or showcase steps on how to solve a task.</a:t>
            </a:r>
            <a:endParaRPr dirty="0"/>
          </a:p>
        </p:txBody>
      </p:sp>
      <p:pic>
        <p:nvPicPr>
          <p:cNvPr id="8" name="Picture 7">
            <a:extLst>
              <a:ext uri="{FF2B5EF4-FFF2-40B4-BE49-F238E27FC236}">
                <a16:creationId xmlns:a16="http://schemas.microsoft.com/office/drawing/2014/main" id="{C7EB9A95-37E6-B2A3-E81C-23A2C92E65CB}"/>
              </a:ext>
            </a:extLst>
          </p:cNvPr>
          <p:cNvPicPr>
            <a:picLocks noChangeAspect="1"/>
          </p:cNvPicPr>
          <p:nvPr/>
        </p:nvPicPr>
        <p:blipFill>
          <a:blip r:embed="rId3"/>
          <a:stretch>
            <a:fillRect/>
          </a:stretch>
        </p:blipFill>
        <p:spPr>
          <a:xfrm>
            <a:off x="5108456" y="133350"/>
            <a:ext cx="3655983" cy="4784373"/>
          </a:xfrm>
          <a:prstGeom prst="rect">
            <a:avLst/>
          </a:prstGeom>
        </p:spPr>
      </p:pic>
    </p:spTree>
    <p:extLst>
      <p:ext uri="{BB962C8B-B14F-4D97-AF65-F5344CB8AC3E}">
        <p14:creationId xmlns:p14="http://schemas.microsoft.com/office/powerpoint/2010/main" val="1817166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4" name="Google Shape;74;p16"/>
          <p:cNvSpPr/>
          <p:nvPr/>
        </p:nvSpPr>
        <p:spPr>
          <a:xfrm>
            <a:off x="-4947" y="4856665"/>
            <a:ext cx="9153900" cy="288000"/>
          </a:xfrm>
          <a:prstGeom prst="rect">
            <a:avLst/>
          </a:prstGeom>
          <a:solidFill>
            <a:srgbClr val="CD544F"/>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4" name="Title 3">
            <a:extLst>
              <a:ext uri="{FF2B5EF4-FFF2-40B4-BE49-F238E27FC236}">
                <a16:creationId xmlns:a16="http://schemas.microsoft.com/office/drawing/2014/main" id="{BD4E375F-0D06-B96E-C675-03BFA31DA7ED}"/>
              </a:ext>
            </a:extLst>
          </p:cNvPr>
          <p:cNvSpPr>
            <a:spLocks noGrp="1"/>
          </p:cNvSpPr>
          <p:nvPr>
            <p:ph type="title"/>
          </p:nvPr>
        </p:nvSpPr>
        <p:spPr/>
        <p:txBody>
          <a:bodyPr/>
          <a:lstStyle/>
          <a:p>
            <a:pPr algn="l"/>
            <a:r>
              <a:rPr lang="en-US" dirty="0"/>
              <a:t>How to read a Flowchart?</a:t>
            </a:r>
          </a:p>
        </p:txBody>
      </p:sp>
      <p:pic>
        <p:nvPicPr>
          <p:cNvPr id="10" name="Picture 9">
            <a:extLst>
              <a:ext uri="{FF2B5EF4-FFF2-40B4-BE49-F238E27FC236}">
                <a16:creationId xmlns:a16="http://schemas.microsoft.com/office/drawing/2014/main" id="{0C4C8F36-A459-820C-7856-4684724F8242}"/>
              </a:ext>
            </a:extLst>
          </p:cNvPr>
          <p:cNvPicPr>
            <a:picLocks noChangeAspect="1"/>
          </p:cNvPicPr>
          <p:nvPr/>
        </p:nvPicPr>
        <p:blipFill>
          <a:blip r:embed="rId3"/>
          <a:stretch>
            <a:fillRect/>
          </a:stretch>
        </p:blipFill>
        <p:spPr>
          <a:xfrm>
            <a:off x="3459418" y="953875"/>
            <a:ext cx="2794733" cy="3812516"/>
          </a:xfrm>
          <a:prstGeom prst="rect">
            <a:avLst/>
          </a:prstGeom>
        </p:spPr>
      </p:pic>
      <p:sp>
        <p:nvSpPr>
          <p:cNvPr id="15" name="Oval 14">
            <a:extLst>
              <a:ext uri="{FF2B5EF4-FFF2-40B4-BE49-F238E27FC236}">
                <a16:creationId xmlns:a16="http://schemas.microsoft.com/office/drawing/2014/main" id="{E5E327AF-549E-995C-7420-5F56DB1E4A60}"/>
              </a:ext>
            </a:extLst>
          </p:cNvPr>
          <p:cNvSpPr/>
          <p:nvPr/>
        </p:nvSpPr>
        <p:spPr>
          <a:xfrm>
            <a:off x="2063503" y="1013514"/>
            <a:ext cx="983411" cy="388189"/>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Start</a:t>
            </a:r>
          </a:p>
        </p:txBody>
      </p:sp>
      <p:sp>
        <p:nvSpPr>
          <p:cNvPr id="18" name="Triangle 17">
            <a:extLst>
              <a:ext uri="{FF2B5EF4-FFF2-40B4-BE49-F238E27FC236}">
                <a16:creationId xmlns:a16="http://schemas.microsoft.com/office/drawing/2014/main" id="{075B4270-5767-B2BF-BE19-7AC4E2777D17}"/>
              </a:ext>
            </a:extLst>
          </p:cNvPr>
          <p:cNvSpPr/>
          <p:nvPr/>
        </p:nvSpPr>
        <p:spPr>
          <a:xfrm rot="5400000">
            <a:off x="3387508" y="1130609"/>
            <a:ext cx="191909" cy="16931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Connector 19">
            <a:extLst>
              <a:ext uri="{FF2B5EF4-FFF2-40B4-BE49-F238E27FC236}">
                <a16:creationId xmlns:a16="http://schemas.microsoft.com/office/drawing/2014/main" id="{5842186C-A080-0C6F-4D92-EC38238CEAAB}"/>
              </a:ext>
            </a:extLst>
          </p:cNvPr>
          <p:cNvCxnSpPr>
            <a:stCxn id="15" idx="6"/>
            <a:endCxn id="18" idx="3"/>
          </p:cNvCxnSpPr>
          <p:nvPr/>
        </p:nvCxnSpPr>
        <p:spPr>
          <a:xfrm>
            <a:off x="3046914" y="1207609"/>
            <a:ext cx="351894" cy="7656"/>
          </a:xfrm>
          <a:prstGeom prst="line">
            <a:avLst/>
          </a:prstGeom>
        </p:spPr>
        <p:style>
          <a:lnRef idx="2">
            <a:schemeClr val="dk1"/>
          </a:lnRef>
          <a:fillRef idx="0">
            <a:schemeClr val="dk1"/>
          </a:fillRef>
          <a:effectRef idx="1">
            <a:schemeClr val="dk1"/>
          </a:effectRef>
          <a:fontRef idx="minor">
            <a:schemeClr val="tx1"/>
          </a:fontRef>
        </p:style>
      </p:cxnSp>
      <p:cxnSp>
        <p:nvCxnSpPr>
          <p:cNvPr id="32" name="Straight Connector 31">
            <a:extLst>
              <a:ext uri="{FF2B5EF4-FFF2-40B4-BE49-F238E27FC236}">
                <a16:creationId xmlns:a16="http://schemas.microsoft.com/office/drawing/2014/main" id="{532E3080-C545-5D63-EC2F-72D5A3EA8D0C}"/>
              </a:ext>
            </a:extLst>
          </p:cNvPr>
          <p:cNvCxnSpPr/>
          <p:nvPr/>
        </p:nvCxnSpPr>
        <p:spPr>
          <a:xfrm>
            <a:off x="4680837" y="4524605"/>
            <a:ext cx="351894" cy="7656"/>
          </a:xfrm>
          <a:prstGeom prst="line">
            <a:avLst/>
          </a:prstGeom>
        </p:spPr>
        <p:style>
          <a:lnRef idx="2">
            <a:schemeClr val="dk1"/>
          </a:lnRef>
          <a:fillRef idx="0">
            <a:schemeClr val="dk1"/>
          </a:fillRef>
          <a:effectRef idx="1">
            <a:schemeClr val="dk1"/>
          </a:effectRef>
          <a:fontRef idx="minor">
            <a:schemeClr val="tx1"/>
          </a:fontRef>
        </p:style>
      </p:cxnSp>
      <p:sp>
        <p:nvSpPr>
          <p:cNvPr id="33" name="Triangle 32">
            <a:extLst>
              <a:ext uri="{FF2B5EF4-FFF2-40B4-BE49-F238E27FC236}">
                <a16:creationId xmlns:a16="http://schemas.microsoft.com/office/drawing/2014/main" id="{62D82D2F-7B4E-F5B2-A068-D5C8C6A95DF2}"/>
              </a:ext>
            </a:extLst>
          </p:cNvPr>
          <p:cNvSpPr/>
          <p:nvPr/>
        </p:nvSpPr>
        <p:spPr>
          <a:xfrm rot="5400000">
            <a:off x="5021432" y="4447606"/>
            <a:ext cx="191909" cy="169310"/>
          </a:xfrm>
          <a:prstGeom prst="triangl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9FAB7998-B360-3AE4-67B7-5F468AA7E7F7}"/>
              </a:ext>
            </a:extLst>
          </p:cNvPr>
          <p:cNvSpPr/>
          <p:nvPr/>
        </p:nvSpPr>
        <p:spPr>
          <a:xfrm>
            <a:off x="5229711" y="4338166"/>
            <a:ext cx="983411" cy="388189"/>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End</a:t>
            </a:r>
          </a:p>
        </p:txBody>
      </p:sp>
    </p:spTree>
    <p:extLst>
      <p:ext uri="{BB962C8B-B14F-4D97-AF65-F5344CB8AC3E}">
        <p14:creationId xmlns:p14="http://schemas.microsoft.com/office/powerpoint/2010/main" val="24557420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4" name="Google Shape;74;p16"/>
          <p:cNvSpPr/>
          <p:nvPr/>
        </p:nvSpPr>
        <p:spPr>
          <a:xfrm>
            <a:off x="-4947" y="4856665"/>
            <a:ext cx="9153900" cy="288000"/>
          </a:xfrm>
          <a:prstGeom prst="rect">
            <a:avLst/>
          </a:prstGeom>
          <a:solidFill>
            <a:srgbClr val="CD544F"/>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3" name="Title 2">
            <a:extLst>
              <a:ext uri="{FF2B5EF4-FFF2-40B4-BE49-F238E27FC236}">
                <a16:creationId xmlns:a16="http://schemas.microsoft.com/office/drawing/2014/main" id="{E36E1757-E517-3051-FBA1-D7A07D132F0A}"/>
              </a:ext>
            </a:extLst>
          </p:cNvPr>
          <p:cNvSpPr>
            <a:spLocks noGrp="1"/>
          </p:cNvSpPr>
          <p:nvPr>
            <p:ph type="title"/>
          </p:nvPr>
        </p:nvSpPr>
        <p:spPr>
          <a:xfrm>
            <a:off x="633413" y="3153"/>
            <a:ext cx="7877100" cy="857400"/>
          </a:xfrm>
        </p:spPr>
        <p:txBody>
          <a:bodyPr/>
          <a:lstStyle/>
          <a:p>
            <a:pPr algn="l"/>
            <a:r>
              <a:rPr lang="en-US" dirty="0"/>
              <a:t>Why Flowcharts?</a:t>
            </a:r>
          </a:p>
        </p:txBody>
      </p:sp>
      <p:sp>
        <p:nvSpPr>
          <p:cNvPr id="2" name="TextBox 1">
            <a:extLst>
              <a:ext uri="{FF2B5EF4-FFF2-40B4-BE49-F238E27FC236}">
                <a16:creationId xmlns:a16="http://schemas.microsoft.com/office/drawing/2014/main" id="{CD7C6590-AB64-DA1B-4E40-DBA0B3B3B8B0}"/>
              </a:ext>
            </a:extLst>
          </p:cNvPr>
          <p:cNvSpPr txBox="1"/>
          <p:nvPr/>
        </p:nvSpPr>
        <p:spPr>
          <a:xfrm>
            <a:off x="379561" y="774288"/>
            <a:ext cx="8130952" cy="3901068"/>
          </a:xfrm>
          <a:prstGeom prst="rect">
            <a:avLst/>
          </a:prstGeom>
          <a:noFill/>
        </p:spPr>
        <p:txBody>
          <a:bodyPr wrap="square" rtlCol="0">
            <a:spAutoFit/>
          </a:bodyPr>
          <a:lstStyle/>
          <a:p>
            <a:pPr marL="342900" fontAlgn="base">
              <a:spcBef>
                <a:spcPts val="900"/>
              </a:spcBef>
              <a:buClr>
                <a:schemeClr val="dk2"/>
              </a:buClr>
              <a:buSzPts val="1800"/>
            </a:pPr>
            <a:r>
              <a:rPr lang="en-IN" sz="1800" dirty="0">
                <a:solidFill>
                  <a:schemeClr val="dk2"/>
                </a:solidFill>
              </a:rPr>
              <a:t>1. Flowcharts are a better way of communicating the logic of the system.</a:t>
            </a:r>
          </a:p>
          <a:p>
            <a:pPr marL="342900" fontAlgn="base">
              <a:spcBef>
                <a:spcPts val="900"/>
              </a:spcBef>
              <a:buClr>
                <a:schemeClr val="dk2"/>
              </a:buClr>
              <a:buSzPts val="1800"/>
            </a:pPr>
            <a:r>
              <a:rPr lang="en-IN" sz="1800" dirty="0">
                <a:solidFill>
                  <a:schemeClr val="dk2"/>
                </a:solidFill>
              </a:rPr>
              <a:t>2. Flowcharts act as a guide for blueprint during program designed.</a:t>
            </a:r>
          </a:p>
          <a:p>
            <a:pPr marL="342900" fontAlgn="base">
              <a:spcBef>
                <a:spcPts val="900"/>
              </a:spcBef>
              <a:buClr>
                <a:schemeClr val="dk2"/>
              </a:buClr>
              <a:buSzPts val="1800"/>
            </a:pPr>
            <a:r>
              <a:rPr lang="en-IN" sz="1800" dirty="0">
                <a:solidFill>
                  <a:schemeClr val="dk2"/>
                </a:solidFill>
              </a:rPr>
              <a:t>3. Flowcharts help in debugging process.</a:t>
            </a:r>
          </a:p>
          <a:p>
            <a:pPr marL="342900" fontAlgn="base">
              <a:spcBef>
                <a:spcPts val="900"/>
              </a:spcBef>
              <a:buClr>
                <a:schemeClr val="dk2"/>
              </a:buClr>
              <a:buSzPts val="1800"/>
            </a:pPr>
            <a:r>
              <a:rPr lang="en-IN" sz="1800" dirty="0">
                <a:solidFill>
                  <a:schemeClr val="dk2"/>
                </a:solidFill>
              </a:rPr>
              <a:t>4. With the help of flowcharts programs can be easily analysed.</a:t>
            </a:r>
          </a:p>
          <a:p>
            <a:pPr marL="342900" fontAlgn="base">
              <a:spcBef>
                <a:spcPts val="900"/>
              </a:spcBef>
              <a:buClr>
                <a:schemeClr val="dk2"/>
              </a:buClr>
              <a:buSzPts val="1800"/>
            </a:pPr>
            <a:r>
              <a:rPr lang="en-IN" sz="1800" dirty="0">
                <a:solidFill>
                  <a:schemeClr val="dk2"/>
                </a:solidFill>
              </a:rPr>
              <a:t>5. It provides better documentation.</a:t>
            </a:r>
          </a:p>
          <a:p>
            <a:pPr marL="342900" fontAlgn="base">
              <a:spcBef>
                <a:spcPts val="900"/>
              </a:spcBef>
              <a:buClr>
                <a:schemeClr val="dk2"/>
              </a:buClr>
              <a:buSzPts val="1800"/>
            </a:pPr>
            <a:r>
              <a:rPr lang="en-IN" sz="1800" dirty="0">
                <a:solidFill>
                  <a:schemeClr val="dk2"/>
                </a:solidFill>
              </a:rPr>
              <a:t>6. Flowcharts serve as a good proper documentation.</a:t>
            </a:r>
          </a:p>
          <a:p>
            <a:pPr marL="342900" fontAlgn="base">
              <a:spcBef>
                <a:spcPts val="900"/>
              </a:spcBef>
              <a:buClr>
                <a:schemeClr val="dk2"/>
              </a:buClr>
              <a:buSzPts val="1800"/>
            </a:pPr>
            <a:r>
              <a:rPr lang="en-IN" sz="1800" dirty="0">
                <a:solidFill>
                  <a:schemeClr val="dk2"/>
                </a:solidFill>
              </a:rPr>
              <a:t>7. Easy to trace errors in the software.</a:t>
            </a:r>
          </a:p>
          <a:p>
            <a:pPr marL="342900" fontAlgn="base">
              <a:spcBef>
                <a:spcPts val="900"/>
              </a:spcBef>
              <a:buClr>
                <a:schemeClr val="dk2"/>
              </a:buClr>
              <a:buSzPts val="1800"/>
            </a:pPr>
            <a:r>
              <a:rPr lang="en-IN" sz="1800" dirty="0">
                <a:solidFill>
                  <a:schemeClr val="dk2"/>
                </a:solidFill>
              </a:rPr>
              <a:t>8. Easy to understand.</a:t>
            </a:r>
          </a:p>
          <a:p>
            <a:pPr marL="342900" fontAlgn="base">
              <a:spcBef>
                <a:spcPts val="900"/>
              </a:spcBef>
              <a:buClr>
                <a:schemeClr val="dk2"/>
              </a:buClr>
              <a:buSzPts val="1800"/>
            </a:pPr>
            <a:r>
              <a:rPr lang="en-IN" sz="1800" dirty="0">
                <a:solidFill>
                  <a:schemeClr val="dk2"/>
                </a:solidFill>
              </a:rPr>
              <a:t>9. The flowchart can be reused for inconvenience in the future.</a:t>
            </a:r>
          </a:p>
          <a:p>
            <a:pPr marL="342900" fontAlgn="base">
              <a:spcBef>
                <a:spcPts val="900"/>
              </a:spcBef>
              <a:buClr>
                <a:schemeClr val="dk2"/>
              </a:buClr>
              <a:buSzPts val="1800"/>
            </a:pPr>
            <a:r>
              <a:rPr lang="en-IN" sz="1800" dirty="0">
                <a:solidFill>
                  <a:schemeClr val="dk2"/>
                </a:solidFill>
              </a:rPr>
              <a:t>10. It helps to provide correct logic.</a:t>
            </a:r>
          </a:p>
        </p:txBody>
      </p:sp>
    </p:spTree>
    <p:extLst>
      <p:ext uri="{BB962C8B-B14F-4D97-AF65-F5344CB8AC3E}">
        <p14:creationId xmlns:p14="http://schemas.microsoft.com/office/powerpoint/2010/main" val="32237095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4" name="Google Shape;74;p16"/>
          <p:cNvSpPr/>
          <p:nvPr/>
        </p:nvSpPr>
        <p:spPr>
          <a:xfrm>
            <a:off x="-4947" y="4856665"/>
            <a:ext cx="9153900" cy="288000"/>
          </a:xfrm>
          <a:prstGeom prst="rect">
            <a:avLst/>
          </a:prstGeom>
          <a:solidFill>
            <a:srgbClr val="CD544F"/>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3" name="Title 2">
            <a:extLst>
              <a:ext uri="{FF2B5EF4-FFF2-40B4-BE49-F238E27FC236}">
                <a16:creationId xmlns:a16="http://schemas.microsoft.com/office/drawing/2014/main" id="{E36E1757-E517-3051-FBA1-D7A07D132F0A}"/>
              </a:ext>
            </a:extLst>
          </p:cNvPr>
          <p:cNvSpPr>
            <a:spLocks noGrp="1"/>
          </p:cNvSpPr>
          <p:nvPr>
            <p:ph type="title"/>
          </p:nvPr>
        </p:nvSpPr>
        <p:spPr/>
        <p:txBody>
          <a:bodyPr/>
          <a:lstStyle/>
          <a:p>
            <a:pPr algn="l"/>
            <a:r>
              <a:rPr lang="en-US" dirty="0"/>
              <a:t>Symbols in Flowcharts</a:t>
            </a:r>
          </a:p>
        </p:txBody>
      </p:sp>
      <p:graphicFrame>
        <p:nvGraphicFramePr>
          <p:cNvPr id="5" name="Table 5">
            <a:extLst>
              <a:ext uri="{FF2B5EF4-FFF2-40B4-BE49-F238E27FC236}">
                <a16:creationId xmlns:a16="http://schemas.microsoft.com/office/drawing/2014/main" id="{35036226-4E65-C997-2107-2776D2DD9651}"/>
              </a:ext>
            </a:extLst>
          </p:cNvPr>
          <p:cNvGraphicFramePr>
            <a:graphicFrameLocks noGrp="1"/>
          </p:cNvGraphicFramePr>
          <p:nvPr>
            <p:extLst>
              <p:ext uri="{D42A27DB-BD31-4B8C-83A1-F6EECF244321}">
                <p14:modId xmlns:p14="http://schemas.microsoft.com/office/powerpoint/2010/main" val="4152491878"/>
              </p:ext>
            </p:extLst>
          </p:nvPr>
        </p:nvGraphicFramePr>
        <p:xfrm>
          <a:off x="738996" y="990751"/>
          <a:ext cx="8111706" cy="3661536"/>
        </p:xfrm>
        <a:graphic>
          <a:graphicData uri="http://schemas.openxmlformats.org/drawingml/2006/table">
            <a:tbl>
              <a:tblPr firstRow="1" bandRow="1">
                <a:tableStyleId>{5940675A-B579-460E-94D1-54222C63F5DA}</a:tableStyleId>
              </a:tblPr>
              <a:tblGrid>
                <a:gridCol w="2375140">
                  <a:extLst>
                    <a:ext uri="{9D8B030D-6E8A-4147-A177-3AD203B41FA5}">
                      <a16:colId xmlns:a16="http://schemas.microsoft.com/office/drawing/2014/main" val="309142146"/>
                    </a:ext>
                  </a:extLst>
                </a:gridCol>
                <a:gridCol w="1966822">
                  <a:extLst>
                    <a:ext uri="{9D8B030D-6E8A-4147-A177-3AD203B41FA5}">
                      <a16:colId xmlns:a16="http://schemas.microsoft.com/office/drawing/2014/main" val="70392855"/>
                    </a:ext>
                  </a:extLst>
                </a:gridCol>
                <a:gridCol w="3769744">
                  <a:extLst>
                    <a:ext uri="{9D8B030D-6E8A-4147-A177-3AD203B41FA5}">
                      <a16:colId xmlns:a16="http://schemas.microsoft.com/office/drawing/2014/main" val="3883843186"/>
                    </a:ext>
                  </a:extLst>
                </a:gridCol>
              </a:tblGrid>
              <a:tr h="591945">
                <a:tc>
                  <a:txBody>
                    <a:bodyPr/>
                    <a:lstStyle/>
                    <a:p>
                      <a:pPr algn="ctr"/>
                      <a:r>
                        <a:rPr lang="en-US" b="1" u="sng" dirty="0"/>
                        <a:t>Symbol</a:t>
                      </a:r>
                    </a:p>
                  </a:txBody>
                  <a:tcPr/>
                </a:tc>
                <a:tc>
                  <a:txBody>
                    <a:bodyPr/>
                    <a:lstStyle/>
                    <a:p>
                      <a:pPr algn="ctr"/>
                      <a:r>
                        <a:rPr lang="en-US" b="1" u="sng" dirty="0"/>
                        <a:t>Name</a:t>
                      </a:r>
                    </a:p>
                  </a:txBody>
                  <a:tcPr/>
                </a:tc>
                <a:tc>
                  <a:txBody>
                    <a:bodyPr/>
                    <a:lstStyle/>
                    <a:p>
                      <a:pPr algn="ctr"/>
                      <a:r>
                        <a:rPr lang="en-US" b="1" u="sng" dirty="0"/>
                        <a:t>Function</a:t>
                      </a:r>
                    </a:p>
                  </a:txBody>
                  <a:tcPr/>
                </a:tc>
                <a:extLst>
                  <a:ext uri="{0D108BD9-81ED-4DB2-BD59-A6C34878D82A}">
                    <a16:rowId xmlns:a16="http://schemas.microsoft.com/office/drawing/2014/main" val="2738616034"/>
                  </a:ext>
                </a:extLst>
              </a:tr>
              <a:tr h="591945">
                <a:tc>
                  <a:txBody>
                    <a:bodyPr/>
                    <a:lstStyle/>
                    <a:p>
                      <a:endParaRPr lang="en-US" dirty="0"/>
                    </a:p>
                  </a:txBody>
                  <a:tcPr/>
                </a:tc>
                <a:tc>
                  <a:txBody>
                    <a:bodyPr/>
                    <a:lstStyle/>
                    <a:p>
                      <a:pPr algn="ctr"/>
                      <a:r>
                        <a:rPr lang="en-US" dirty="0"/>
                        <a:t>Start/end</a:t>
                      </a:r>
                    </a:p>
                  </a:txBody>
                  <a:tcPr/>
                </a:tc>
                <a:tc>
                  <a:txBody>
                    <a:bodyPr/>
                    <a:lstStyle/>
                    <a:p>
                      <a:pPr algn="ctr"/>
                      <a:r>
                        <a:rPr lang="en-US" dirty="0"/>
                        <a:t>An oval represents the start of end point</a:t>
                      </a:r>
                    </a:p>
                  </a:txBody>
                  <a:tcPr/>
                </a:tc>
                <a:extLst>
                  <a:ext uri="{0D108BD9-81ED-4DB2-BD59-A6C34878D82A}">
                    <a16:rowId xmlns:a16="http://schemas.microsoft.com/office/drawing/2014/main" val="2952783358"/>
                  </a:ext>
                </a:extLst>
              </a:tr>
              <a:tr h="701811">
                <a:tc>
                  <a:txBody>
                    <a:bodyPr/>
                    <a:lstStyle/>
                    <a:p>
                      <a:endParaRPr lang="en-US" dirty="0"/>
                    </a:p>
                  </a:txBody>
                  <a:tcPr/>
                </a:tc>
                <a:tc>
                  <a:txBody>
                    <a:bodyPr/>
                    <a:lstStyle/>
                    <a:p>
                      <a:pPr algn="ctr"/>
                      <a:r>
                        <a:rPr lang="en-US" dirty="0"/>
                        <a:t>Arrows</a:t>
                      </a:r>
                    </a:p>
                  </a:txBody>
                  <a:tcPr/>
                </a:tc>
                <a:tc>
                  <a:txBody>
                    <a:bodyPr/>
                    <a:lstStyle/>
                    <a:p>
                      <a:pPr algn="ctr"/>
                      <a:r>
                        <a:rPr lang="en-US" dirty="0"/>
                        <a:t>A line is a connector that shows relationships between the representative shapes</a:t>
                      </a:r>
                    </a:p>
                  </a:txBody>
                  <a:tcPr/>
                </a:tc>
                <a:extLst>
                  <a:ext uri="{0D108BD9-81ED-4DB2-BD59-A6C34878D82A}">
                    <a16:rowId xmlns:a16="http://schemas.microsoft.com/office/drawing/2014/main" val="3265380906"/>
                  </a:ext>
                </a:extLst>
              </a:tr>
              <a:tr h="591945">
                <a:tc>
                  <a:txBody>
                    <a:bodyPr/>
                    <a:lstStyle/>
                    <a:p>
                      <a:endParaRPr lang="en-US" dirty="0"/>
                    </a:p>
                  </a:txBody>
                  <a:tcPr/>
                </a:tc>
                <a:tc>
                  <a:txBody>
                    <a:bodyPr/>
                    <a:lstStyle/>
                    <a:p>
                      <a:pPr algn="ctr"/>
                      <a:r>
                        <a:rPr lang="en-US" dirty="0"/>
                        <a:t>Input/Output</a:t>
                      </a:r>
                    </a:p>
                  </a:txBody>
                  <a:tcPr/>
                </a:tc>
                <a:tc>
                  <a:txBody>
                    <a:bodyPr/>
                    <a:lstStyle/>
                    <a:p>
                      <a:pPr algn="ctr"/>
                      <a:r>
                        <a:rPr lang="en-US" dirty="0"/>
                        <a:t>A parallelogram represents input/output</a:t>
                      </a:r>
                    </a:p>
                  </a:txBody>
                  <a:tcPr/>
                </a:tc>
                <a:extLst>
                  <a:ext uri="{0D108BD9-81ED-4DB2-BD59-A6C34878D82A}">
                    <a16:rowId xmlns:a16="http://schemas.microsoft.com/office/drawing/2014/main" val="4069300310"/>
                  </a:ext>
                </a:extLst>
              </a:tr>
              <a:tr h="591945">
                <a:tc>
                  <a:txBody>
                    <a:bodyPr/>
                    <a:lstStyle/>
                    <a:p>
                      <a:endParaRPr lang="en-US" dirty="0"/>
                    </a:p>
                  </a:txBody>
                  <a:tcPr/>
                </a:tc>
                <a:tc>
                  <a:txBody>
                    <a:bodyPr/>
                    <a:lstStyle/>
                    <a:p>
                      <a:pPr algn="ctr"/>
                      <a:r>
                        <a:rPr lang="en-US" dirty="0"/>
                        <a:t>Process</a:t>
                      </a:r>
                    </a:p>
                  </a:txBody>
                  <a:tcPr/>
                </a:tc>
                <a:tc>
                  <a:txBody>
                    <a:bodyPr/>
                    <a:lstStyle/>
                    <a:p>
                      <a:pPr algn="ctr"/>
                      <a:r>
                        <a:rPr lang="en-US" dirty="0"/>
                        <a:t>A rectangle represents a process</a:t>
                      </a:r>
                    </a:p>
                  </a:txBody>
                  <a:tcPr/>
                </a:tc>
                <a:extLst>
                  <a:ext uri="{0D108BD9-81ED-4DB2-BD59-A6C34878D82A}">
                    <a16:rowId xmlns:a16="http://schemas.microsoft.com/office/drawing/2014/main" val="1837300423"/>
                  </a:ext>
                </a:extLst>
              </a:tr>
              <a:tr h="591945">
                <a:tc>
                  <a:txBody>
                    <a:bodyPr/>
                    <a:lstStyle/>
                    <a:p>
                      <a:endParaRPr lang="en-US" dirty="0"/>
                    </a:p>
                  </a:txBody>
                  <a:tcPr/>
                </a:tc>
                <a:tc>
                  <a:txBody>
                    <a:bodyPr/>
                    <a:lstStyle/>
                    <a:p>
                      <a:pPr algn="ctr"/>
                      <a:r>
                        <a:rPr lang="en-US" dirty="0"/>
                        <a:t>Decision</a:t>
                      </a:r>
                    </a:p>
                  </a:txBody>
                  <a:tcPr/>
                </a:tc>
                <a:tc>
                  <a:txBody>
                    <a:bodyPr/>
                    <a:lstStyle/>
                    <a:p>
                      <a:pPr algn="ctr"/>
                      <a:r>
                        <a:rPr lang="en-US" dirty="0"/>
                        <a:t>A diamond indicates a decision</a:t>
                      </a:r>
                    </a:p>
                  </a:txBody>
                  <a:tcPr/>
                </a:tc>
                <a:extLst>
                  <a:ext uri="{0D108BD9-81ED-4DB2-BD59-A6C34878D82A}">
                    <a16:rowId xmlns:a16="http://schemas.microsoft.com/office/drawing/2014/main" val="1121639910"/>
                  </a:ext>
                </a:extLst>
              </a:tr>
            </a:tbl>
          </a:graphicData>
        </a:graphic>
      </p:graphicFrame>
      <p:sp>
        <p:nvSpPr>
          <p:cNvPr id="6" name="Oval 5">
            <a:extLst>
              <a:ext uri="{FF2B5EF4-FFF2-40B4-BE49-F238E27FC236}">
                <a16:creationId xmlns:a16="http://schemas.microsoft.com/office/drawing/2014/main" id="{9BEC9A1D-77EA-E9E6-82B3-E3AC84AFDDC5}"/>
              </a:ext>
            </a:extLst>
          </p:cNvPr>
          <p:cNvSpPr/>
          <p:nvPr/>
        </p:nvSpPr>
        <p:spPr>
          <a:xfrm>
            <a:off x="1337091" y="1677592"/>
            <a:ext cx="1371600" cy="37093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Arrow Connector 7">
            <a:extLst>
              <a:ext uri="{FF2B5EF4-FFF2-40B4-BE49-F238E27FC236}">
                <a16:creationId xmlns:a16="http://schemas.microsoft.com/office/drawing/2014/main" id="{06123D8D-26F0-C61C-E280-67FA58155CC1}"/>
              </a:ext>
            </a:extLst>
          </p:cNvPr>
          <p:cNvCxnSpPr/>
          <p:nvPr/>
        </p:nvCxnSpPr>
        <p:spPr>
          <a:xfrm>
            <a:off x="1496682" y="2511365"/>
            <a:ext cx="1052423"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9" name="Data 8">
            <a:extLst>
              <a:ext uri="{FF2B5EF4-FFF2-40B4-BE49-F238E27FC236}">
                <a16:creationId xmlns:a16="http://schemas.microsoft.com/office/drawing/2014/main" id="{9D046541-D139-4045-5955-44902DC4D3CA}"/>
              </a:ext>
            </a:extLst>
          </p:cNvPr>
          <p:cNvSpPr/>
          <p:nvPr/>
        </p:nvSpPr>
        <p:spPr>
          <a:xfrm>
            <a:off x="1416886" y="2974203"/>
            <a:ext cx="1212011" cy="370933"/>
          </a:xfrm>
          <a:prstGeom prst="flowChartInputOutp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Decision 10">
            <a:extLst>
              <a:ext uri="{FF2B5EF4-FFF2-40B4-BE49-F238E27FC236}">
                <a16:creationId xmlns:a16="http://schemas.microsoft.com/office/drawing/2014/main" id="{9D95901A-BBEB-1BDA-1100-98CA4B811467}"/>
              </a:ext>
            </a:extLst>
          </p:cNvPr>
          <p:cNvSpPr/>
          <p:nvPr/>
        </p:nvSpPr>
        <p:spPr>
          <a:xfrm>
            <a:off x="1529030" y="4096708"/>
            <a:ext cx="987722" cy="511612"/>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Process 11">
            <a:extLst>
              <a:ext uri="{FF2B5EF4-FFF2-40B4-BE49-F238E27FC236}">
                <a16:creationId xmlns:a16="http://schemas.microsoft.com/office/drawing/2014/main" id="{56E61177-73DE-27FB-3F4E-EF7037A48D23}"/>
              </a:ext>
            </a:extLst>
          </p:cNvPr>
          <p:cNvSpPr/>
          <p:nvPr/>
        </p:nvSpPr>
        <p:spPr>
          <a:xfrm>
            <a:off x="1537656" y="3541140"/>
            <a:ext cx="970473" cy="431321"/>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564181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4" name="Google Shape;74;p16"/>
          <p:cNvSpPr/>
          <p:nvPr/>
        </p:nvSpPr>
        <p:spPr>
          <a:xfrm>
            <a:off x="-4947" y="4856665"/>
            <a:ext cx="9153900" cy="288000"/>
          </a:xfrm>
          <a:prstGeom prst="rect">
            <a:avLst/>
          </a:prstGeom>
          <a:solidFill>
            <a:srgbClr val="CD544F"/>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4" name="Title 3">
            <a:extLst>
              <a:ext uri="{FF2B5EF4-FFF2-40B4-BE49-F238E27FC236}">
                <a16:creationId xmlns:a16="http://schemas.microsoft.com/office/drawing/2014/main" id="{BD4E375F-0D06-B96E-C675-03BFA31DA7ED}"/>
              </a:ext>
            </a:extLst>
          </p:cNvPr>
          <p:cNvSpPr>
            <a:spLocks noGrp="1"/>
          </p:cNvSpPr>
          <p:nvPr>
            <p:ph type="title"/>
          </p:nvPr>
        </p:nvSpPr>
        <p:spPr/>
        <p:txBody>
          <a:bodyPr/>
          <a:lstStyle/>
          <a:p>
            <a:pPr algn="l"/>
            <a:r>
              <a:rPr lang="en-US" dirty="0"/>
              <a:t>Flowchart Rules</a:t>
            </a:r>
          </a:p>
        </p:txBody>
      </p:sp>
      <p:sp>
        <p:nvSpPr>
          <p:cNvPr id="2" name="TextBox 1">
            <a:extLst>
              <a:ext uri="{FF2B5EF4-FFF2-40B4-BE49-F238E27FC236}">
                <a16:creationId xmlns:a16="http://schemas.microsoft.com/office/drawing/2014/main" id="{126E3A8F-0FA3-B610-A027-8BAE2BD23C3B}"/>
              </a:ext>
            </a:extLst>
          </p:cNvPr>
          <p:cNvSpPr txBox="1"/>
          <p:nvPr/>
        </p:nvSpPr>
        <p:spPr>
          <a:xfrm>
            <a:off x="759125" y="990750"/>
            <a:ext cx="6702725" cy="2314544"/>
          </a:xfrm>
          <a:prstGeom prst="rect">
            <a:avLst/>
          </a:prstGeom>
          <a:noFill/>
        </p:spPr>
        <p:txBody>
          <a:bodyPr wrap="square" rtlCol="0">
            <a:spAutoFit/>
          </a:bodyPr>
          <a:lstStyle/>
          <a:p>
            <a:pPr marL="342900" indent="-342900">
              <a:lnSpc>
                <a:spcPct val="150000"/>
              </a:lnSpc>
              <a:buFont typeface="+mj-lt"/>
              <a:buAutoNum type="arabicPeriod"/>
            </a:pPr>
            <a:r>
              <a:rPr lang="en-US" dirty="0">
                <a:solidFill>
                  <a:schemeClr val="tx1">
                    <a:lumMod val="50000"/>
                    <a:lumOff val="50000"/>
                  </a:schemeClr>
                </a:solidFill>
              </a:rPr>
              <a:t>Use consistent design elements</a:t>
            </a:r>
          </a:p>
          <a:p>
            <a:pPr marL="342900" indent="-342900">
              <a:lnSpc>
                <a:spcPct val="150000"/>
              </a:lnSpc>
              <a:buFont typeface="+mj-lt"/>
              <a:buAutoNum type="arabicPeriod"/>
            </a:pPr>
            <a:r>
              <a:rPr lang="en-US" dirty="0">
                <a:solidFill>
                  <a:schemeClr val="tx1">
                    <a:lumMod val="50000"/>
                    <a:lumOff val="50000"/>
                  </a:schemeClr>
                </a:solidFill>
              </a:rPr>
              <a:t>Keep the text brief/concise (Use hyperlinks for documentation)</a:t>
            </a:r>
          </a:p>
          <a:p>
            <a:pPr marL="342900" indent="-342900">
              <a:lnSpc>
                <a:spcPct val="150000"/>
              </a:lnSpc>
              <a:buFont typeface="+mj-lt"/>
              <a:buAutoNum type="arabicPeriod"/>
            </a:pPr>
            <a:r>
              <a:rPr lang="en-US" dirty="0">
                <a:solidFill>
                  <a:schemeClr val="tx1">
                    <a:lumMod val="50000"/>
                    <a:lumOff val="50000"/>
                  </a:schemeClr>
                </a:solidFill>
              </a:rPr>
              <a:t>Keep the chart to single page</a:t>
            </a:r>
          </a:p>
          <a:p>
            <a:pPr marL="342900" indent="-342900">
              <a:lnSpc>
                <a:spcPct val="150000"/>
              </a:lnSpc>
              <a:buFont typeface="+mj-lt"/>
              <a:buAutoNum type="arabicPeriod"/>
            </a:pPr>
            <a:r>
              <a:rPr lang="en-US" dirty="0">
                <a:solidFill>
                  <a:schemeClr val="tx1">
                    <a:lumMod val="50000"/>
                    <a:lumOff val="50000"/>
                  </a:schemeClr>
                </a:solidFill>
              </a:rPr>
              <a:t>Keep it simple</a:t>
            </a:r>
          </a:p>
          <a:p>
            <a:pPr marL="342900" indent="-342900">
              <a:lnSpc>
                <a:spcPct val="150000"/>
              </a:lnSpc>
              <a:buFont typeface="+mj-lt"/>
              <a:buAutoNum type="arabicPeriod"/>
            </a:pPr>
            <a:r>
              <a:rPr lang="en-US" dirty="0">
                <a:solidFill>
                  <a:schemeClr val="tx1">
                    <a:lumMod val="50000"/>
                    <a:lumOff val="50000"/>
                  </a:schemeClr>
                </a:solidFill>
              </a:rPr>
              <a:t>Follow left-right or top-bottom format</a:t>
            </a:r>
          </a:p>
          <a:p>
            <a:pPr marL="342900" indent="-342900">
              <a:lnSpc>
                <a:spcPct val="150000"/>
              </a:lnSpc>
              <a:buFont typeface="+mj-lt"/>
              <a:buAutoNum type="arabicPeriod"/>
            </a:pPr>
            <a:r>
              <a:rPr lang="en-US" dirty="0">
                <a:solidFill>
                  <a:schemeClr val="tx1">
                    <a:lumMod val="50000"/>
                    <a:lumOff val="50000"/>
                  </a:schemeClr>
                </a:solidFill>
              </a:rPr>
              <a:t>Maintain consistent spacing between symbols</a:t>
            </a:r>
          </a:p>
          <a:p>
            <a:pPr marL="342900" indent="-342900">
              <a:lnSpc>
                <a:spcPct val="150000"/>
              </a:lnSpc>
              <a:buFont typeface="+mj-lt"/>
              <a:buAutoNum type="arabicPeriod"/>
            </a:pPr>
            <a:r>
              <a:rPr lang="en-US" dirty="0">
                <a:solidFill>
                  <a:schemeClr val="tx1">
                    <a:lumMod val="50000"/>
                    <a:lumOff val="50000"/>
                  </a:schemeClr>
                </a:solidFill>
              </a:rPr>
              <a:t>Review &amp; Edit</a:t>
            </a:r>
          </a:p>
        </p:txBody>
      </p:sp>
    </p:spTree>
    <p:extLst>
      <p:ext uri="{BB962C8B-B14F-4D97-AF65-F5344CB8AC3E}">
        <p14:creationId xmlns:p14="http://schemas.microsoft.com/office/powerpoint/2010/main" val="17061294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4" name="Google Shape;74;p16"/>
          <p:cNvSpPr/>
          <p:nvPr/>
        </p:nvSpPr>
        <p:spPr>
          <a:xfrm>
            <a:off x="-4947" y="4856665"/>
            <a:ext cx="9153900" cy="288000"/>
          </a:xfrm>
          <a:prstGeom prst="rect">
            <a:avLst/>
          </a:prstGeom>
          <a:solidFill>
            <a:srgbClr val="CD544F"/>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4" name="Title 3">
            <a:extLst>
              <a:ext uri="{FF2B5EF4-FFF2-40B4-BE49-F238E27FC236}">
                <a16:creationId xmlns:a16="http://schemas.microsoft.com/office/drawing/2014/main" id="{BD4E375F-0D06-B96E-C675-03BFA31DA7ED}"/>
              </a:ext>
            </a:extLst>
          </p:cNvPr>
          <p:cNvSpPr>
            <a:spLocks noGrp="1"/>
          </p:cNvSpPr>
          <p:nvPr>
            <p:ph type="title"/>
          </p:nvPr>
        </p:nvSpPr>
        <p:spPr>
          <a:xfrm>
            <a:off x="3583647" y="1798248"/>
            <a:ext cx="2109787" cy="857400"/>
          </a:xfrm>
        </p:spPr>
        <p:txBody>
          <a:bodyPr>
            <a:noAutofit/>
          </a:bodyPr>
          <a:lstStyle/>
          <a:p>
            <a:pPr algn="l"/>
            <a:r>
              <a:rPr lang="en-US" sz="3600" dirty="0"/>
              <a:t>Examples</a:t>
            </a:r>
          </a:p>
        </p:txBody>
      </p:sp>
    </p:spTree>
    <p:extLst>
      <p:ext uri="{BB962C8B-B14F-4D97-AF65-F5344CB8AC3E}">
        <p14:creationId xmlns:p14="http://schemas.microsoft.com/office/powerpoint/2010/main" val="20750893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4" name="Google Shape;74;p16"/>
          <p:cNvSpPr/>
          <p:nvPr/>
        </p:nvSpPr>
        <p:spPr>
          <a:xfrm>
            <a:off x="-4947" y="4856665"/>
            <a:ext cx="9153900" cy="288000"/>
          </a:xfrm>
          <a:prstGeom prst="rect">
            <a:avLst/>
          </a:prstGeom>
          <a:solidFill>
            <a:srgbClr val="CD544F"/>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pic>
        <p:nvPicPr>
          <p:cNvPr id="5" name="Picture 4">
            <a:extLst>
              <a:ext uri="{FF2B5EF4-FFF2-40B4-BE49-F238E27FC236}">
                <a16:creationId xmlns:a16="http://schemas.microsoft.com/office/drawing/2014/main" id="{036FB7BE-FB97-B7F5-BFB2-1B9E3DEED111}"/>
              </a:ext>
            </a:extLst>
          </p:cNvPr>
          <p:cNvPicPr>
            <a:picLocks noChangeAspect="1"/>
          </p:cNvPicPr>
          <p:nvPr/>
        </p:nvPicPr>
        <p:blipFill>
          <a:blip r:embed="rId3"/>
          <a:stretch>
            <a:fillRect/>
          </a:stretch>
        </p:blipFill>
        <p:spPr>
          <a:xfrm>
            <a:off x="1631691" y="0"/>
            <a:ext cx="5294187" cy="4856665"/>
          </a:xfrm>
          <a:prstGeom prst="rect">
            <a:avLst/>
          </a:prstGeom>
        </p:spPr>
      </p:pic>
    </p:spTree>
    <p:extLst>
      <p:ext uri="{BB962C8B-B14F-4D97-AF65-F5344CB8AC3E}">
        <p14:creationId xmlns:p14="http://schemas.microsoft.com/office/powerpoint/2010/main" val="27570866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4" name="Google Shape;74;p16"/>
          <p:cNvSpPr/>
          <p:nvPr/>
        </p:nvSpPr>
        <p:spPr>
          <a:xfrm>
            <a:off x="-4947" y="4856665"/>
            <a:ext cx="9153900" cy="288000"/>
          </a:xfrm>
          <a:prstGeom prst="rect">
            <a:avLst/>
          </a:prstGeom>
          <a:solidFill>
            <a:srgbClr val="CD544F"/>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pic>
        <p:nvPicPr>
          <p:cNvPr id="4" name="Picture 3">
            <a:extLst>
              <a:ext uri="{FF2B5EF4-FFF2-40B4-BE49-F238E27FC236}">
                <a16:creationId xmlns:a16="http://schemas.microsoft.com/office/drawing/2014/main" id="{486FA63E-22F2-0842-80C8-1207F154C7BB}"/>
              </a:ext>
            </a:extLst>
          </p:cNvPr>
          <p:cNvPicPr>
            <a:picLocks noChangeAspect="1"/>
          </p:cNvPicPr>
          <p:nvPr/>
        </p:nvPicPr>
        <p:blipFill>
          <a:blip r:embed="rId3"/>
          <a:stretch>
            <a:fillRect/>
          </a:stretch>
        </p:blipFill>
        <p:spPr>
          <a:xfrm>
            <a:off x="646835" y="397933"/>
            <a:ext cx="7700737" cy="4458732"/>
          </a:xfrm>
          <a:prstGeom prst="rect">
            <a:avLst/>
          </a:prstGeom>
        </p:spPr>
      </p:pic>
      <p:sp>
        <p:nvSpPr>
          <p:cNvPr id="6" name="TextBox 5">
            <a:extLst>
              <a:ext uri="{FF2B5EF4-FFF2-40B4-BE49-F238E27FC236}">
                <a16:creationId xmlns:a16="http://schemas.microsoft.com/office/drawing/2014/main" id="{6169A856-914D-EBCE-51CA-284C9496CFF0}"/>
              </a:ext>
            </a:extLst>
          </p:cNvPr>
          <p:cNvSpPr txBox="1"/>
          <p:nvPr/>
        </p:nvSpPr>
        <p:spPr>
          <a:xfrm>
            <a:off x="2982147" y="28601"/>
            <a:ext cx="2877711" cy="369332"/>
          </a:xfrm>
          <a:prstGeom prst="rect">
            <a:avLst/>
          </a:prstGeom>
          <a:noFill/>
        </p:spPr>
        <p:txBody>
          <a:bodyPr wrap="none" rtlCol="0">
            <a:spAutoFit/>
          </a:bodyPr>
          <a:lstStyle/>
          <a:p>
            <a:r>
              <a:rPr lang="en-US" sz="1800" b="1" dirty="0"/>
              <a:t>Number Guessing Game</a:t>
            </a:r>
          </a:p>
        </p:txBody>
      </p:sp>
    </p:spTree>
    <p:extLst>
      <p:ext uri="{BB962C8B-B14F-4D97-AF65-F5344CB8AC3E}">
        <p14:creationId xmlns:p14="http://schemas.microsoft.com/office/powerpoint/2010/main" val="11066806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4" name="Google Shape;74;p16"/>
          <p:cNvSpPr/>
          <p:nvPr/>
        </p:nvSpPr>
        <p:spPr>
          <a:xfrm>
            <a:off x="-4947" y="4856665"/>
            <a:ext cx="9153900" cy="288000"/>
          </a:xfrm>
          <a:prstGeom prst="rect">
            <a:avLst/>
          </a:prstGeom>
          <a:solidFill>
            <a:srgbClr val="CD544F"/>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5" name="Title 3">
            <a:extLst>
              <a:ext uri="{FF2B5EF4-FFF2-40B4-BE49-F238E27FC236}">
                <a16:creationId xmlns:a16="http://schemas.microsoft.com/office/drawing/2014/main" id="{E56BF423-F0DE-6529-A923-ADB29A763BC2}"/>
              </a:ext>
            </a:extLst>
          </p:cNvPr>
          <p:cNvSpPr>
            <a:spLocks noGrp="1"/>
          </p:cNvSpPr>
          <p:nvPr>
            <p:ph type="title"/>
          </p:nvPr>
        </p:nvSpPr>
        <p:spPr>
          <a:xfrm>
            <a:off x="3582989" y="1798638"/>
            <a:ext cx="1661872" cy="857250"/>
          </a:xfrm>
        </p:spPr>
        <p:txBody>
          <a:bodyPr/>
          <a:lstStyle/>
          <a:p>
            <a:pPr algn="l"/>
            <a:r>
              <a:rPr lang="en-US" dirty="0"/>
              <a:t>Activities</a:t>
            </a:r>
          </a:p>
        </p:txBody>
      </p:sp>
    </p:spTree>
    <p:extLst>
      <p:ext uri="{BB962C8B-B14F-4D97-AF65-F5344CB8AC3E}">
        <p14:creationId xmlns:p14="http://schemas.microsoft.com/office/powerpoint/2010/main" val="12751256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4" name="Google Shape;74;p16"/>
          <p:cNvSpPr/>
          <p:nvPr/>
        </p:nvSpPr>
        <p:spPr>
          <a:xfrm>
            <a:off x="-4947" y="4856665"/>
            <a:ext cx="9153900" cy="288000"/>
          </a:xfrm>
          <a:prstGeom prst="rect">
            <a:avLst/>
          </a:prstGeom>
          <a:solidFill>
            <a:srgbClr val="CD544F"/>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2" name="TextBox 1">
            <a:extLst>
              <a:ext uri="{FF2B5EF4-FFF2-40B4-BE49-F238E27FC236}">
                <a16:creationId xmlns:a16="http://schemas.microsoft.com/office/drawing/2014/main" id="{C6FDD84B-DF75-4480-643C-85C2A2401F04}"/>
              </a:ext>
            </a:extLst>
          </p:cNvPr>
          <p:cNvSpPr txBox="1"/>
          <p:nvPr/>
        </p:nvSpPr>
        <p:spPr>
          <a:xfrm>
            <a:off x="642039" y="573188"/>
            <a:ext cx="5899372" cy="400110"/>
          </a:xfrm>
          <a:prstGeom prst="rect">
            <a:avLst/>
          </a:prstGeom>
          <a:noFill/>
        </p:spPr>
        <p:txBody>
          <a:bodyPr wrap="none" rtlCol="0">
            <a:spAutoFit/>
          </a:bodyPr>
          <a:lstStyle/>
          <a:p>
            <a:pPr marL="342900" indent="-342900">
              <a:buFont typeface="+mj-lt"/>
              <a:buAutoNum type="arabicPeriod"/>
            </a:pPr>
            <a:r>
              <a:rPr lang="en-US" sz="2000" dirty="0"/>
              <a:t>Draw a flowchart to login to your Gmail account</a:t>
            </a:r>
          </a:p>
        </p:txBody>
      </p:sp>
      <p:sp>
        <p:nvSpPr>
          <p:cNvPr id="3" name="TextBox 2">
            <a:extLst>
              <a:ext uri="{FF2B5EF4-FFF2-40B4-BE49-F238E27FC236}">
                <a16:creationId xmlns:a16="http://schemas.microsoft.com/office/drawing/2014/main" id="{53E65DDB-B4F8-05A6-7FFB-19EA57F44662}"/>
              </a:ext>
            </a:extLst>
          </p:cNvPr>
          <p:cNvSpPr txBox="1"/>
          <p:nvPr/>
        </p:nvSpPr>
        <p:spPr>
          <a:xfrm>
            <a:off x="1171927" y="1468431"/>
            <a:ext cx="4625022" cy="2893100"/>
          </a:xfrm>
          <a:prstGeom prst="rect">
            <a:avLst/>
          </a:prstGeom>
          <a:noFill/>
        </p:spPr>
        <p:txBody>
          <a:bodyPr wrap="square" rtlCol="0">
            <a:spAutoFit/>
          </a:bodyPr>
          <a:lstStyle/>
          <a:p>
            <a:r>
              <a:rPr lang="en-IN" dirty="0">
                <a:solidFill>
                  <a:schemeClr val="tx1">
                    <a:lumMod val="50000"/>
                    <a:lumOff val="50000"/>
                  </a:schemeClr>
                </a:solidFill>
              </a:rPr>
              <a:t>Steps:</a:t>
            </a:r>
          </a:p>
          <a:p>
            <a:endParaRPr lang="en-IN" dirty="0">
              <a:solidFill>
                <a:schemeClr val="tx1">
                  <a:lumMod val="50000"/>
                  <a:lumOff val="50000"/>
                </a:schemeClr>
              </a:solidFill>
            </a:endParaRPr>
          </a:p>
          <a:p>
            <a:pPr marL="285750" indent="-285750">
              <a:buFont typeface="Arial" panose="020B0604020202020204" pitchFamily="34" charset="0"/>
              <a:buChar char="•"/>
            </a:pPr>
            <a:r>
              <a:rPr lang="en-IN" dirty="0">
                <a:solidFill>
                  <a:schemeClr val="tx1">
                    <a:lumMod val="50000"/>
                    <a:lumOff val="50000"/>
                  </a:schemeClr>
                </a:solidFill>
              </a:rPr>
              <a:t>Enter www.gmail.com in your browser.  (I/O)</a:t>
            </a:r>
          </a:p>
          <a:p>
            <a:pPr marL="285750" indent="-285750">
              <a:buFont typeface="Arial" panose="020B0604020202020204" pitchFamily="34" charset="0"/>
              <a:buChar char="•"/>
            </a:pPr>
            <a:r>
              <a:rPr lang="en-IN" dirty="0">
                <a:solidFill>
                  <a:schemeClr val="tx1">
                    <a:lumMod val="50000"/>
                    <a:lumOff val="50000"/>
                  </a:schemeClr>
                </a:solidFill>
              </a:rPr>
              <a:t>GMAIL Home page loads   (PROCESS)</a:t>
            </a:r>
          </a:p>
          <a:p>
            <a:pPr marL="285750" indent="-285750">
              <a:buFont typeface="Arial" panose="020B0604020202020204" pitchFamily="34" charset="0"/>
              <a:buChar char="•"/>
            </a:pPr>
            <a:r>
              <a:rPr lang="en-IN" dirty="0">
                <a:solidFill>
                  <a:schemeClr val="tx1">
                    <a:lumMod val="50000"/>
                    <a:lumOff val="50000"/>
                  </a:schemeClr>
                </a:solidFill>
              </a:rPr>
              <a:t>Enter your Email ID and Password    (I/O)</a:t>
            </a:r>
          </a:p>
          <a:p>
            <a:pPr marL="285750" indent="-285750">
              <a:buFont typeface="Arial" panose="020B0604020202020204" pitchFamily="34" charset="0"/>
              <a:buChar char="•"/>
            </a:pPr>
            <a:r>
              <a:rPr lang="en-IN" dirty="0">
                <a:solidFill>
                  <a:schemeClr val="tx1">
                    <a:lumMod val="50000"/>
                    <a:lumOff val="50000"/>
                  </a:schemeClr>
                </a:solidFill>
              </a:rPr>
              <a:t>Is Email ID and Password Valid (DECISION)</a:t>
            </a:r>
          </a:p>
          <a:p>
            <a:pPr marL="285750" indent="-285750">
              <a:buFont typeface="Arial" panose="020B0604020202020204" pitchFamily="34" charset="0"/>
              <a:buChar char="•"/>
            </a:pPr>
            <a:r>
              <a:rPr lang="en-IN" dirty="0">
                <a:solidFill>
                  <a:schemeClr val="tx1">
                    <a:lumMod val="50000"/>
                    <a:lumOff val="50000"/>
                  </a:schemeClr>
                </a:solidFill>
              </a:rPr>
              <a:t>if NO then</a:t>
            </a:r>
          </a:p>
          <a:p>
            <a:pPr marL="285750" indent="-285750">
              <a:buFont typeface="Arial" panose="020B0604020202020204" pitchFamily="34" charset="0"/>
              <a:buChar char="•"/>
            </a:pPr>
            <a:r>
              <a:rPr lang="en-IN" dirty="0">
                <a:solidFill>
                  <a:schemeClr val="tx1">
                    <a:lumMod val="50000"/>
                    <a:lumOff val="50000"/>
                  </a:schemeClr>
                </a:solidFill>
              </a:rPr>
              <a:t>Log in error  (PROCESS)</a:t>
            </a:r>
          </a:p>
          <a:p>
            <a:pPr marL="285750" indent="-285750">
              <a:buFont typeface="Arial" panose="020B0604020202020204" pitchFamily="34" charset="0"/>
              <a:buChar char="•"/>
            </a:pPr>
            <a:r>
              <a:rPr lang="en-IN" dirty="0">
                <a:solidFill>
                  <a:schemeClr val="tx1">
                    <a:lumMod val="50000"/>
                    <a:lumOff val="50000"/>
                  </a:schemeClr>
                </a:solidFill>
              </a:rPr>
              <a:t>go to step 3</a:t>
            </a:r>
          </a:p>
          <a:p>
            <a:pPr marL="285750" indent="-285750">
              <a:buFont typeface="Arial" panose="020B0604020202020204" pitchFamily="34" charset="0"/>
              <a:buChar char="•"/>
            </a:pPr>
            <a:r>
              <a:rPr lang="en-IN" dirty="0">
                <a:solidFill>
                  <a:schemeClr val="tx1">
                    <a:lumMod val="50000"/>
                    <a:lumOff val="50000"/>
                  </a:schemeClr>
                </a:solidFill>
              </a:rPr>
              <a:t>Else</a:t>
            </a:r>
          </a:p>
          <a:p>
            <a:pPr marL="285750" indent="-285750">
              <a:buFont typeface="Arial" panose="020B0604020202020204" pitchFamily="34" charset="0"/>
              <a:buChar char="•"/>
            </a:pPr>
            <a:r>
              <a:rPr lang="en-IN" dirty="0">
                <a:solidFill>
                  <a:schemeClr val="tx1">
                    <a:lumMod val="50000"/>
                    <a:lumOff val="50000"/>
                  </a:schemeClr>
                </a:solidFill>
              </a:rPr>
              <a:t>Display GMAIL Account (I/O)</a:t>
            </a:r>
          </a:p>
          <a:p>
            <a:pPr marL="285750" indent="-285750">
              <a:buFont typeface="Arial" panose="020B0604020202020204" pitchFamily="34" charset="0"/>
              <a:buChar char="•"/>
            </a:pPr>
            <a:r>
              <a:rPr lang="en-IN" dirty="0">
                <a:solidFill>
                  <a:schemeClr val="tx1">
                    <a:lumMod val="50000"/>
                    <a:lumOff val="50000"/>
                  </a:schemeClr>
                </a:solidFill>
              </a:rPr>
              <a:t>Stop</a:t>
            </a:r>
          </a:p>
          <a:p>
            <a:pPr marL="285750" indent="-285750">
              <a:buFont typeface="Arial" panose="020B0604020202020204" pitchFamily="34" charset="0"/>
              <a:buChar char="•"/>
            </a:pPr>
            <a:endParaRPr lang="en-US" dirty="0">
              <a:solidFill>
                <a:schemeClr val="tx1">
                  <a:lumMod val="50000"/>
                  <a:lumOff val="50000"/>
                </a:schemeClr>
              </a:solidFill>
            </a:endParaRPr>
          </a:p>
        </p:txBody>
      </p:sp>
    </p:spTree>
    <p:extLst>
      <p:ext uri="{BB962C8B-B14F-4D97-AF65-F5344CB8AC3E}">
        <p14:creationId xmlns:p14="http://schemas.microsoft.com/office/powerpoint/2010/main" val="2831518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5"/>
          <p:cNvSpPr txBox="1">
            <a:spLocks noGrp="1"/>
          </p:cNvSpPr>
          <p:nvPr>
            <p:ph type="title"/>
          </p:nvPr>
        </p:nvSpPr>
        <p:spPr>
          <a:xfrm>
            <a:off x="633412" y="133350"/>
            <a:ext cx="7877100" cy="857400"/>
          </a:xfrm>
          <a:prstGeom prst="rect">
            <a:avLst/>
          </a:prstGeom>
          <a:noFill/>
          <a:ln>
            <a:noFill/>
          </a:ln>
        </p:spPr>
        <p:txBody>
          <a:bodyPr spcFirstLastPara="1" wrap="square" lIns="19050" tIns="19050" rIns="19050" bIns="19050" anchor="ctr" anchorCtr="0">
            <a:normAutofit/>
          </a:bodyPr>
          <a:lstStyle/>
          <a:p>
            <a:pPr marL="0" marR="0" lvl="0" indent="0" algn="l" rtl="0">
              <a:lnSpc>
                <a:spcPct val="100000"/>
              </a:lnSpc>
              <a:spcBef>
                <a:spcPts val="0"/>
              </a:spcBef>
              <a:spcAft>
                <a:spcPts val="0"/>
              </a:spcAft>
              <a:buClr>
                <a:srgbClr val="000000"/>
              </a:buClr>
              <a:buSzPts val="3000"/>
              <a:buFont typeface="Helvetica Neue"/>
              <a:buNone/>
            </a:pPr>
            <a:r>
              <a:rPr lang="en" sz="3000" dirty="0"/>
              <a:t>Prerequisites</a:t>
            </a:r>
            <a:endParaRPr dirty="0"/>
          </a:p>
        </p:txBody>
      </p:sp>
      <p:sp>
        <p:nvSpPr>
          <p:cNvPr id="66" name="Google Shape;66;p15"/>
          <p:cNvSpPr txBox="1">
            <a:spLocks noGrp="1"/>
          </p:cNvSpPr>
          <p:nvPr>
            <p:ph type="body" idx="1"/>
          </p:nvPr>
        </p:nvSpPr>
        <p:spPr>
          <a:xfrm>
            <a:off x="633412" y="1121184"/>
            <a:ext cx="3396721" cy="1201682"/>
          </a:xfrm>
          <a:prstGeom prst="rect">
            <a:avLst/>
          </a:prstGeom>
          <a:noFill/>
          <a:ln>
            <a:noFill/>
          </a:ln>
        </p:spPr>
        <p:txBody>
          <a:bodyPr spcFirstLastPara="1" wrap="square" lIns="19050" tIns="19050" rIns="19050" bIns="19050" anchor="t" anchorCtr="0">
            <a:normAutofit/>
          </a:bodyPr>
          <a:lstStyle/>
          <a:p>
            <a:pPr marL="215900" lvl="0" indent="-114300" algn="l" rtl="0">
              <a:lnSpc>
                <a:spcPct val="115000"/>
              </a:lnSpc>
              <a:spcBef>
                <a:spcPts val="400"/>
              </a:spcBef>
              <a:spcAft>
                <a:spcPts val="0"/>
              </a:spcAft>
              <a:buSzPts val="1800"/>
              <a:buChar char="•"/>
            </a:pPr>
            <a:r>
              <a:rPr lang="en-US" dirty="0"/>
              <a:t>Familiarity with computers</a:t>
            </a:r>
          </a:p>
          <a:p>
            <a:pPr marL="215900" lvl="0" indent="-114300" algn="l" rtl="0">
              <a:lnSpc>
                <a:spcPct val="115000"/>
              </a:lnSpc>
              <a:spcBef>
                <a:spcPts val="400"/>
              </a:spcBef>
              <a:spcAft>
                <a:spcPts val="0"/>
              </a:spcAft>
              <a:buSzPts val="1800"/>
              <a:buChar char="•"/>
            </a:pPr>
            <a:r>
              <a:rPr lang="en-US" dirty="0"/>
              <a:t>Attention</a:t>
            </a:r>
            <a:endParaRPr dirty="0"/>
          </a:p>
        </p:txBody>
      </p:sp>
      <p:sp>
        <p:nvSpPr>
          <p:cNvPr id="67" name="Google Shape;67;p15"/>
          <p:cNvSpPr/>
          <p:nvPr/>
        </p:nvSpPr>
        <p:spPr>
          <a:xfrm>
            <a:off x="-4947" y="4856665"/>
            <a:ext cx="9153900" cy="288000"/>
          </a:xfrm>
          <a:prstGeom prst="rect">
            <a:avLst/>
          </a:prstGeom>
          <a:solidFill>
            <a:srgbClr val="CD544F"/>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4" name="Google Shape;74;p16"/>
          <p:cNvSpPr/>
          <p:nvPr/>
        </p:nvSpPr>
        <p:spPr>
          <a:xfrm>
            <a:off x="-4947" y="4856665"/>
            <a:ext cx="9153900" cy="288000"/>
          </a:xfrm>
          <a:prstGeom prst="rect">
            <a:avLst/>
          </a:prstGeom>
          <a:solidFill>
            <a:srgbClr val="CD544F"/>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7" name="TextBox 6">
            <a:extLst>
              <a:ext uri="{FF2B5EF4-FFF2-40B4-BE49-F238E27FC236}">
                <a16:creationId xmlns:a16="http://schemas.microsoft.com/office/drawing/2014/main" id="{42332F48-EB2C-40EF-87A6-F90C50FBD03A}"/>
              </a:ext>
            </a:extLst>
          </p:cNvPr>
          <p:cNvSpPr txBox="1"/>
          <p:nvPr/>
        </p:nvSpPr>
        <p:spPr>
          <a:xfrm>
            <a:off x="452968" y="492822"/>
            <a:ext cx="7920566" cy="3170099"/>
          </a:xfrm>
          <a:prstGeom prst="rect">
            <a:avLst/>
          </a:prstGeom>
          <a:noFill/>
        </p:spPr>
        <p:txBody>
          <a:bodyPr wrap="square">
            <a:spAutoFit/>
          </a:bodyPr>
          <a:lstStyle/>
          <a:p>
            <a:r>
              <a:rPr lang="en-US" sz="2000" dirty="0"/>
              <a:t>2. Decide what to wear for work on weekdays:</a:t>
            </a:r>
          </a:p>
          <a:p>
            <a:br>
              <a:rPr lang="en-US" sz="2000" dirty="0"/>
            </a:br>
            <a:r>
              <a:rPr lang="en-US" sz="2000" dirty="0"/>
              <a:t>	</a:t>
            </a:r>
            <a:r>
              <a:rPr lang="en-US" dirty="0">
                <a:solidFill>
                  <a:schemeClr val="tx1">
                    <a:lumMod val="50000"/>
                    <a:lumOff val="50000"/>
                  </a:schemeClr>
                </a:solidFill>
              </a:rPr>
              <a:t>1. Start deciding</a:t>
            </a:r>
          </a:p>
          <a:p>
            <a:r>
              <a:rPr lang="en-US" dirty="0">
                <a:solidFill>
                  <a:schemeClr val="tx1">
                    <a:lumMod val="50000"/>
                    <a:lumOff val="50000"/>
                  </a:schemeClr>
                </a:solidFill>
              </a:rPr>
              <a:t>	2. Check whether it is raining</a:t>
            </a:r>
          </a:p>
          <a:p>
            <a:r>
              <a:rPr lang="en-US" dirty="0">
                <a:solidFill>
                  <a:schemeClr val="tx1">
                    <a:lumMod val="50000"/>
                    <a:lumOff val="50000"/>
                  </a:schemeClr>
                </a:solidFill>
              </a:rPr>
              <a:t>		1. If yes, carry a raincoat</a:t>
            </a:r>
          </a:p>
          <a:p>
            <a:r>
              <a:rPr lang="en-US" dirty="0">
                <a:solidFill>
                  <a:schemeClr val="tx1">
                    <a:lumMod val="50000"/>
                    <a:lumOff val="50000"/>
                  </a:schemeClr>
                </a:solidFill>
              </a:rPr>
              <a:t>		2. Else, continue</a:t>
            </a:r>
          </a:p>
          <a:p>
            <a:r>
              <a:rPr lang="en-US" dirty="0">
                <a:solidFill>
                  <a:schemeClr val="tx1">
                    <a:lumMod val="50000"/>
                    <a:lumOff val="50000"/>
                  </a:schemeClr>
                </a:solidFill>
              </a:rPr>
              <a:t>	3. Decide whether to wear formals</a:t>
            </a:r>
          </a:p>
          <a:p>
            <a:r>
              <a:rPr lang="en-US" dirty="0">
                <a:solidFill>
                  <a:schemeClr val="tx1">
                    <a:lumMod val="50000"/>
                    <a:lumOff val="50000"/>
                  </a:schemeClr>
                </a:solidFill>
              </a:rPr>
              <a:t>		1. If yes, wear white shirt and formal pants</a:t>
            </a:r>
          </a:p>
          <a:p>
            <a:r>
              <a:rPr lang="en-US" dirty="0">
                <a:solidFill>
                  <a:schemeClr val="tx1">
                    <a:lumMod val="50000"/>
                    <a:lumOff val="50000"/>
                  </a:schemeClr>
                </a:solidFill>
              </a:rPr>
              <a:t>		2. Else, wear jeans and t-shirt</a:t>
            </a:r>
          </a:p>
          <a:p>
            <a:r>
              <a:rPr lang="en-US" dirty="0">
                <a:solidFill>
                  <a:schemeClr val="tx1">
                    <a:lumMod val="50000"/>
                    <a:lumOff val="50000"/>
                  </a:schemeClr>
                </a:solidFill>
              </a:rPr>
              <a:t>	4. Check whether tomorrow is weekday</a:t>
            </a:r>
          </a:p>
          <a:p>
            <a:r>
              <a:rPr lang="en-US" dirty="0">
                <a:solidFill>
                  <a:schemeClr val="tx1">
                    <a:lumMod val="50000"/>
                    <a:lumOff val="50000"/>
                  </a:schemeClr>
                </a:solidFill>
              </a:rPr>
              <a:t>		1. If yes, go to step 2 and decide for next day</a:t>
            </a:r>
          </a:p>
          <a:p>
            <a:r>
              <a:rPr lang="en-US" dirty="0">
                <a:solidFill>
                  <a:schemeClr val="tx1">
                    <a:lumMod val="50000"/>
                    <a:lumOff val="50000"/>
                  </a:schemeClr>
                </a:solidFill>
              </a:rPr>
              <a:t>		2. Else, continue</a:t>
            </a:r>
          </a:p>
          <a:p>
            <a:r>
              <a:rPr lang="en-US" dirty="0">
                <a:solidFill>
                  <a:schemeClr val="tx1">
                    <a:lumMod val="50000"/>
                    <a:lumOff val="50000"/>
                  </a:schemeClr>
                </a:solidFill>
              </a:rPr>
              <a:t>	6. End          </a:t>
            </a:r>
          </a:p>
        </p:txBody>
      </p:sp>
    </p:spTree>
    <p:extLst>
      <p:ext uri="{BB962C8B-B14F-4D97-AF65-F5344CB8AC3E}">
        <p14:creationId xmlns:p14="http://schemas.microsoft.com/office/powerpoint/2010/main" val="3317064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4" name="Google Shape;74;p16"/>
          <p:cNvSpPr/>
          <p:nvPr/>
        </p:nvSpPr>
        <p:spPr>
          <a:xfrm>
            <a:off x="-4947" y="4856665"/>
            <a:ext cx="9153900" cy="288000"/>
          </a:xfrm>
          <a:prstGeom prst="rect">
            <a:avLst/>
          </a:prstGeom>
          <a:solidFill>
            <a:srgbClr val="CD544F"/>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3" name="TextBox 2">
            <a:extLst>
              <a:ext uri="{FF2B5EF4-FFF2-40B4-BE49-F238E27FC236}">
                <a16:creationId xmlns:a16="http://schemas.microsoft.com/office/drawing/2014/main" id="{AECF1B4C-418D-6E6A-EB17-06119FAFD3A7}"/>
              </a:ext>
            </a:extLst>
          </p:cNvPr>
          <p:cNvSpPr txBox="1"/>
          <p:nvPr/>
        </p:nvSpPr>
        <p:spPr>
          <a:xfrm>
            <a:off x="189172" y="545002"/>
            <a:ext cx="8613255" cy="3816429"/>
          </a:xfrm>
          <a:prstGeom prst="rect">
            <a:avLst/>
          </a:prstGeom>
          <a:noFill/>
        </p:spPr>
        <p:txBody>
          <a:bodyPr wrap="none" rtlCol="0">
            <a:spAutoFit/>
          </a:bodyPr>
          <a:lstStyle/>
          <a:p>
            <a:r>
              <a:rPr lang="en-US" sz="2000" dirty="0"/>
              <a:t>3. You need to plan a family trip. Represent the below steps in a flowchart:</a:t>
            </a:r>
          </a:p>
          <a:p>
            <a:br>
              <a:rPr lang="en-US" sz="2000" dirty="0"/>
            </a:br>
            <a:r>
              <a:rPr lang="en-US" sz="2000" dirty="0"/>
              <a:t>	</a:t>
            </a:r>
            <a:r>
              <a:rPr lang="en-US" dirty="0">
                <a:solidFill>
                  <a:schemeClr val="tx1">
                    <a:lumMod val="50000"/>
                    <a:lumOff val="50000"/>
                  </a:schemeClr>
                </a:solidFill>
              </a:rPr>
              <a:t>1. Start planning</a:t>
            </a:r>
          </a:p>
          <a:p>
            <a:r>
              <a:rPr lang="en-US" dirty="0">
                <a:solidFill>
                  <a:schemeClr val="tx1">
                    <a:lumMod val="50000"/>
                    <a:lumOff val="50000"/>
                  </a:schemeClr>
                </a:solidFill>
              </a:rPr>
              <a:t>	2. Input number of travelers</a:t>
            </a:r>
          </a:p>
          <a:p>
            <a:r>
              <a:rPr lang="en-US" dirty="0">
                <a:solidFill>
                  <a:schemeClr val="tx1">
                    <a:lumMod val="50000"/>
                    <a:lumOff val="50000"/>
                  </a:schemeClr>
                </a:solidFill>
              </a:rPr>
              <a:t>	3. Check whether there are more than 4 members for the trip.</a:t>
            </a:r>
          </a:p>
          <a:p>
            <a:r>
              <a:rPr lang="en-US" dirty="0">
                <a:solidFill>
                  <a:schemeClr val="tx1">
                    <a:lumMod val="50000"/>
                    <a:lumOff val="50000"/>
                  </a:schemeClr>
                </a:solidFill>
              </a:rPr>
              <a:t>		1. If yes, cancel the trip</a:t>
            </a:r>
          </a:p>
          <a:p>
            <a:r>
              <a:rPr lang="en-US" dirty="0">
                <a:solidFill>
                  <a:schemeClr val="tx1">
                    <a:lumMod val="50000"/>
                    <a:lumOff val="50000"/>
                  </a:schemeClr>
                </a:solidFill>
              </a:rPr>
              <a:t>		2. Else, continue to the next steps</a:t>
            </a:r>
          </a:p>
          <a:p>
            <a:r>
              <a:rPr lang="en-US" dirty="0">
                <a:solidFill>
                  <a:schemeClr val="tx1">
                    <a:lumMod val="50000"/>
                    <a:lumOff val="50000"/>
                  </a:schemeClr>
                </a:solidFill>
              </a:rPr>
              <a:t>	4. Check preferred destination (Sea/Mountain)</a:t>
            </a:r>
          </a:p>
          <a:p>
            <a:r>
              <a:rPr lang="en-US" dirty="0">
                <a:solidFill>
                  <a:schemeClr val="tx1">
                    <a:lumMod val="50000"/>
                    <a:lumOff val="50000"/>
                  </a:schemeClr>
                </a:solidFill>
              </a:rPr>
              <a:t>		1. If sea, then</a:t>
            </a:r>
          </a:p>
          <a:p>
            <a:r>
              <a:rPr lang="en-US" dirty="0">
                <a:solidFill>
                  <a:schemeClr val="tx1">
                    <a:lumMod val="50000"/>
                    <a:lumOff val="50000"/>
                  </a:schemeClr>
                </a:solidFill>
              </a:rPr>
              <a:t>			1. Book Sea Activities Tickets</a:t>
            </a:r>
          </a:p>
          <a:p>
            <a:r>
              <a:rPr lang="en-US" dirty="0">
                <a:solidFill>
                  <a:schemeClr val="tx1">
                    <a:lumMod val="50000"/>
                    <a:lumOff val="50000"/>
                  </a:schemeClr>
                </a:solidFill>
              </a:rPr>
              <a:t>			2. Pack Beach Clothes</a:t>
            </a:r>
          </a:p>
          <a:p>
            <a:r>
              <a:rPr lang="en-US" dirty="0">
                <a:solidFill>
                  <a:schemeClr val="tx1">
                    <a:lumMod val="50000"/>
                    <a:lumOff val="50000"/>
                  </a:schemeClr>
                </a:solidFill>
              </a:rPr>
              <a:t>		2. If Mountain, then</a:t>
            </a:r>
          </a:p>
          <a:p>
            <a:r>
              <a:rPr lang="en-US" dirty="0">
                <a:solidFill>
                  <a:schemeClr val="tx1">
                    <a:lumMod val="50000"/>
                    <a:lumOff val="50000"/>
                  </a:schemeClr>
                </a:solidFill>
              </a:rPr>
              <a:t>			1. Book Ice skating tickets</a:t>
            </a:r>
          </a:p>
          <a:p>
            <a:r>
              <a:rPr lang="en-US" dirty="0">
                <a:solidFill>
                  <a:schemeClr val="tx1">
                    <a:lumMod val="50000"/>
                    <a:lumOff val="50000"/>
                  </a:schemeClr>
                </a:solidFill>
              </a:rPr>
              <a:t>			2. Pack warm clothes</a:t>
            </a:r>
          </a:p>
          <a:p>
            <a:r>
              <a:rPr lang="en-US" dirty="0">
                <a:solidFill>
                  <a:schemeClr val="tx1">
                    <a:lumMod val="50000"/>
                    <a:lumOff val="50000"/>
                  </a:schemeClr>
                </a:solidFill>
              </a:rPr>
              <a:t>	5. Book flight tickets</a:t>
            </a:r>
          </a:p>
          <a:p>
            <a:r>
              <a:rPr lang="en-US" dirty="0">
                <a:solidFill>
                  <a:schemeClr val="tx1">
                    <a:lumMod val="50000"/>
                    <a:lumOff val="50000"/>
                  </a:schemeClr>
                </a:solidFill>
              </a:rPr>
              <a:t>	6. End planning            </a:t>
            </a:r>
          </a:p>
        </p:txBody>
      </p:sp>
      <p:sp>
        <p:nvSpPr>
          <p:cNvPr id="2" name="TextBox 1">
            <a:extLst>
              <a:ext uri="{FF2B5EF4-FFF2-40B4-BE49-F238E27FC236}">
                <a16:creationId xmlns:a16="http://schemas.microsoft.com/office/drawing/2014/main" id="{B5582296-E8FA-F3EB-55FA-44FFC4FB9AEE}"/>
              </a:ext>
            </a:extLst>
          </p:cNvPr>
          <p:cNvSpPr txBox="1"/>
          <p:nvPr/>
        </p:nvSpPr>
        <p:spPr>
          <a:xfrm>
            <a:off x="189172" y="128108"/>
            <a:ext cx="1324402" cy="338554"/>
          </a:xfrm>
          <a:prstGeom prst="rect">
            <a:avLst/>
          </a:prstGeom>
          <a:noFill/>
        </p:spPr>
        <p:txBody>
          <a:bodyPr wrap="none" rtlCol="0">
            <a:spAutoFit/>
          </a:bodyPr>
          <a:lstStyle/>
          <a:p>
            <a:r>
              <a:rPr lang="en-US" sz="1600" b="1" dirty="0">
                <a:solidFill>
                  <a:srgbClr val="FF0000"/>
                </a:solidFill>
              </a:rPr>
              <a:t>Home Work</a:t>
            </a:r>
          </a:p>
        </p:txBody>
      </p:sp>
    </p:spTree>
    <p:extLst>
      <p:ext uri="{BB962C8B-B14F-4D97-AF65-F5344CB8AC3E}">
        <p14:creationId xmlns:p14="http://schemas.microsoft.com/office/powerpoint/2010/main" val="22171440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4" name="Google Shape;74;p16"/>
          <p:cNvSpPr/>
          <p:nvPr/>
        </p:nvSpPr>
        <p:spPr>
          <a:xfrm>
            <a:off x="-4947" y="4856665"/>
            <a:ext cx="9153900" cy="288000"/>
          </a:xfrm>
          <a:prstGeom prst="rect">
            <a:avLst/>
          </a:prstGeom>
          <a:solidFill>
            <a:srgbClr val="CD544F"/>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5" name="Title 3">
            <a:extLst>
              <a:ext uri="{FF2B5EF4-FFF2-40B4-BE49-F238E27FC236}">
                <a16:creationId xmlns:a16="http://schemas.microsoft.com/office/drawing/2014/main" id="{E56BF423-F0DE-6529-A923-ADB29A763BC2}"/>
              </a:ext>
            </a:extLst>
          </p:cNvPr>
          <p:cNvSpPr>
            <a:spLocks noGrp="1"/>
          </p:cNvSpPr>
          <p:nvPr>
            <p:ph type="title"/>
          </p:nvPr>
        </p:nvSpPr>
        <p:spPr>
          <a:xfrm>
            <a:off x="2930181" y="1714500"/>
            <a:ext cx="3283638" cy="857250"/>
          </a:xfrm>
        </p:spPr>
        <p:txBody>
          <a:bodyPr>
            <a:noAutofit/>
          </a:bodyPr>
          <a:lstStyle/>
          <a:p>
            <a:pPr algn="l"/>
            <a:r>
              <a:rPr lang="en-US" sz="3200" dirty="0"/>
              <a:t>Question/Answer</a:t>
            </a:r>
          </a:p>
        </p:txBody>
      </p:sp>
    </p:spTree>
    <p:extLst>
      <p:ext uri="{BB962C8B-B14F-4D97-AF65-F5344CB8AC3E}">
        <p14:creationId xmlns:p14="http://schemas.microsoft.com/office/powerpoint/2010/main" val="379615931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4" name="Google Shape;74;p16"/>
          <p:cNvSpPr/>
          <p:nvPr/>
        </p:nvSpPr>
        <p:spPr>
          <a:xfrm>
            <a:off x="-4947" y="4856665"/>
            <a:ext cx="9153900" cy="288000"/>
          </a:xfrm>
          <a:prstGeom prst="rect">
            <a:avLst/>
          </a:prstGeom>
          <a:solidFill>
            <a:srgbClr val="CD544F"/>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5" name="Title 3">
            <a:extLst>
              <a:ext uri="{FF2B5EF4-FFF2-40B4-BE49-F238E27FC236}">
                <a16:creationId xmlns:a16="http://schemas.microsoft.com/office/drawing/2014/main" id="{E56BF423-F0DE-6529-A923-ADB29A763BC2}"/>
              </a:ext>
            </a:extLst>
          </p:cNvPr>
          <p:cNvSpPr>
            <a:spLocks noGrp="1"/>
          </p:cNvSpPr>
          <p:nvPr>
            <p:ph type="title"/>
          </p:nvPr>
        </p:nvSpPr>
        <p:spPr>
          <a:xfrm>
            <a:off x="1553990" y="1460755"/>
            <a:ext cx="5798952" cy="857250"/>
          </a:xfrm>
        </p:spPr>
        <p:txBody>
          <a:bodyPr>
            <a:noAutofit/>
          </a:bodyPr>
          <a:lstStyle/>
          <a:p>
            <a:pPr algn="l"/>
            <a:r>
              <a:rPr lang="en-US" sz="3200" dirty="0"/>
              <a:t>A bit about tomorrow’s session</a:t>
            </a:r>
          </a:p>
        </p:txBody>
      </p:sp>
      <p:sp>
        <p:nvSpPr>
          <p:cNvPr id="6" name="TextBox 5">
            <a:extLst>
              <a:ext uri="{FF2B5EF4-FFF2-40B4-BE49-F238E27FC236}">
                <a16:creationId xmlns:a16="http://schemas.microsoft.com/office/drawing/2014/main" id="{E8ECEB9E-D452-F08C-EEFA-67680B1FDFEE}"/>
              </a:ext>
            </a:extLst>
          </p:cNvPr>
          <p:cNvSpPr txBox="1"/>
          <p:nvPr/>
        </p:nvSpPr>
        <p:spPr>
          <a:xfrm>
            <a:off x="0" y="2704068"/>
            <a:ext cx="8906933" cy="523220"/>
          </a:xfrm>
          <a:prstGeom prst="rect">
            <a:avLst/>
          </a:prstGeom>
          <a:noFill/>
        </p:spPr>
        <p:txBody>
          <a:bodyPr wrap="square">
            <a:spAutoFit/>
          </a:bodyPr>
          <a:lstStyle/>
          <a:p>
            <a:pPr algn="ctr"/>
            <a:r>
              <a:rPr lang="en-US" sz="1400" dirty="0">
                <a:effectLst/>
                <a:latin typeface="Calibri" panose="020F0502020204030204" pitchFamily="34" charset="0"/>
                <a:ea typeface="Calibri" panose="020F0502020204030204" pitchFamily="34" charset="0"/>
                <a:cs typeface="Times New Roman" panose="02020603050405020304" pitchFamily="18" charset="0"/>
              </a:rPr>
              <a:t>Google -&gt; Type install anaconda -&gt; Click on the first link -&gt; Download button -&gt; Install the software with default values (Just keep clicking on next and finally finish)</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4587924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5"/>
          <p:cNvSpPr txBox="1">
            <a:spLocks noGrp="1"/>
          </p:cNvSpPr>
          <p:nvPr>
            <p:ph type="title"/>
          </p:nvPr>
        </p:nvSpPr>
        <p:spPr>
          <a:xfrm>
            <a:off x="633412" y="133350"/>
            <a:ext cx="7877100" cy="857400"/>
          </a:xfrm>
          <a:prstGeom prst="rect">
            <a:avLst/>
          </a:prstGeom>
          <a:noFill/>
          <a:ln>
            <a:noFill/>
          </a:ln>
        </p:spPr>
        <p:txBody>
          <a:bodyPr spcFirstLastPara="1" wrap="square" lIns="19050" tIns="19050" rIns="19050" bIns="19050" anchor="ctr" anchorCtr="0">
            <a:normAutofit/>
          </a:bodyPr>
          <a:lstStyle/>
          <a:p>
            <a:pPr marL="0" marR="0" lvl="0" indent="0" algn="l" rtl="0">
              <a:lnSpc>
                <a:spcPct val="100000"/>
              </a:lnSpc>
              <a:spcBef>
                <a:spcPts val="0"/>
              </a:spcBef>
              <a:spcAft>
                <a:spcPts val="0"/>
              </a:spcAft>
              <a:buClr>
                <a:srgbClr val="000000"/>
              </a:buClr>
              <a:buSzPts val="3000"/>
              <a:buFont typeface="Helvetica Neue"/>
              <a:buNone/>
            </a:pPr>
            <a:r>
              <a:rPr lang="en" sz="3000" dirty="0"/>
              <a:t>By the end of the session, you can expect…</a:t>
            </a:r>
            <a:endParaRPr dirty="0"/>
          </a:p>
        </p:txBody>
      </p:sp>
      <p:sp>
        <p:nvSpPr>
          <p:cNvPr id="66" name="Google Shape;66;p15"/>
          <p:cNvSpPr txBox="1">
            <a:spLocks noGrp="1"/>
          </p:cNvSpPr>
          <p:nvPr>
            <p:ph type="body" idx="1"/>
          </p:nvPr>
        </p:nvSpPr>
        <p:spPr>
          <a:xfrm>
            <a:off x="633411" y="1121183"/>
            <a:ext cx="8095721" cy="3637083"/>
          </a:xfrm>
          <a:prstGeom prst="rect">
            <a:avLst/>
          </a:prstGeom>
          <a:noFill/>
          <a:ln>
            <a:noFill/>
          </a:ln>
        </p:spPr>
        <p:txBody>
          <a:bodyPr spcFirstLastPara="1" wrap="square" lIns="19050" tIns="19050" rIns="19050" bIns="19050" anchor="t" anchorCtr="0">
            <a:normAutofit/>
          </a:bodyPr>
          <a:lstStyle/>
          <a:p>
            <a:pPr marL="215900" lvl="0" indent="-114300" algn="l" rtl="0">
              <a:lnSpc>
                <a:spcPct val="115000"/>
              </a:lnSpc>
              <a:spcBef>
                <a:spcPts val="400"/>
              </a:spcBef>
              <a:spcAft>
                <a:spcPts val="0"/>
              </a:spcAft>
              <a:buSzPts val="1800"/>
              <a:buChar char="•"/>
            </a:pPr>
            <a:r>
              <a:rPr lang="en-US" dirty="0"/>
              <a:t>Clarity on problem solving and the steps involved in the process</a:t>
            </a:r>
          </a:p>
          <a:p>
            <a:pPr marL="215900" lvl="0" indent="-114300" algn="l" rtl="0">
              <a:lnSpc>
                <a:spcPct val="115000"/>
              </a:lnSpc>
              <a:spcBef>
                <a:spcPts val="400"/>
              </a:spcBef>
              <a:spcAft>
                <a:spcPts val="0"/>
              </a:spcAft>
              <a:buSzPts val="1800"/>
              <a:buChar char="•"/>
            </a:pPr>
            <a:r>
              <a:rPr lang="en-US" dirty="0"/>
              <a:t>Logical thinking and ways to improve this skill</a:t>
            </a:r>
          </a:p>
          <a:p>
            <a:pPr marL="215900" lvl="0" indent="-114300" algn="l" rtl="0">
              <a:lnSpc>
                <a:spcPct val="115000"/>
              </a:lnSpc>
              <a:spcBef>
                <a:spcPts val="400"/>
              </a:spcBef>
              <a:spcAft>
                <a:spcPts val="0"/>
              </a:spcAft>
              <a:buSzPts val="1800"/>
              <a:buChar char="•"/>
            </a:pPr>
            <a:r>
              <a:rPr lang="en-US" dirty="0"/>
              <a:t>Comfort in comprehending flowcharts</a:t>
            </a:r>
          </a:p>
          <a:p>
            <a:pPr marL="215900" lvl="0" indent="-114300" algn="l" rtl="0">
              <a:lnSpc>
                <a:spcPct val="115000"/>
              </a:lnSpc>
              <a:spcBef>
                <a:spcPts val="400"/>
              </a:spcBef>
              <a:spcAft>
                <a:spcPts val="0"/>
              </a:spcAft>
              <a:buSzPts val="1800"/>
              <a:buChar char="•"/>
            </a:pPr>
            <a:r>
              <a:rPr lang="en-US" dirty="0"/>
              <a:t>Ability to construct simple to intermediate flowcharts</a:t>
            </a:r>
            <a:endParaRPr dirty="0"/>
          </a:p>
        </p:txBody>
      </p:sp>
      <p:sp>
        <p:nvSpPr>
          <p:cNvPr id="67" name="Google Shape;67;p15"/>
          <p:cNvSpPr/>
          <p:nvPr/>
        </p:nvSpPr>
        <p:spPr>
          <a:xfrm>
            <a:off x="-4947" y="4856665"/>
            <a:ext cx="9153900" cy="288000"/>
          </a:xfrm>
          <a:prstGeom prst="rect">
            <a:avLst/>
          </a:prstGeom>
          <a:solidFill>
            <a:srgbClr val="CD544F"/>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Tree>
    <p:extLst>
      <p:ext uri="{BB962C8B-B14F-4D97-AF65-F5344CB8AC3E}">
        <p14:creationId xmlns:p14="http://schemas.microsoft.com/office/powerpoint/2010/main" val="30074037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5"/>
          <p:cNvSpPr txBox="1">
            <a:spLocks noGrp="1"/>
          </p:cNvSpPr>
          <p:nvPr>
            <p:ph type="title"/>
          </p:nvPr>
        </p:nvSpPr>
        <p:spPr>
          <a:xfrm>
            <a:off x="633412" y="133350"/>
            <a:ext cx="7877100" cy="857400"/>
          </a:xfrm>
          <a:prstGeom prst="rect">
            <a:avLst/>
          </a:prstGeom>
          <a:noFill/>
          <a:ln>
            <a:noFill/>
          </a:ln>
        </p:spPr>
        <p:txBody>
          <a:bodyPr spcFirstLastPara="1" wrap="square" lIns="19050" tIns="19050" rIns="19050" bIns="19050" anchor="ctr" anchorCtr="0">
            <a:normAutofit/>
          </a:bodyPr>
          <a:lstStyle/>
          <a:p>
            <a:pPr marL="0" marR="0" lvl="0" indent="0" algn="l" rtl="0">
              <a:lnSpc>
                <a:spcPct val="100000"/>
              </a:lnSpc>
              <a:spcBef>
                <a:spcPts val="0"/>
              </a:spcBef>
              <a:spcAft>
                <a:spcPts val="0"/>
              </a:spcAft>
              <a:buClr>
                <a:srgbClr val="000000"/>
              </a:buClr>
              <a:buSzPts val="3000"/>
              <a:buFont typeface="Helvetica Neue"/>
              <a:buNone/>
            </a:pPr>
            <a:r>
              <a:rPr lang="en" sz="3000"/>
              <a:t>Agenda</a:t>
            </a:r>
            <a:endParaRPr/>
          </a:p>
        </p:txBody>
      </p:sp>
      <p:sp>
        <p:nvSpPr>
          <p:cNvPr id="66" name="Google Shape;66;p15"/>
          <p:cNvSpPr txBox="1">
            <a:spLocks noGrp="1"/>
          </p:cNvSpPr>
          <p:nvPr>
            <p:ph type="body" idx="1"/>
          </p:nvPr>
        </p:nvSpPr>
        <p:spPr>
          <a:xfrm>
            <a:off x="633412" y="889585"/>
            <a:ext cx="4102489" cy="3811812"/>
          </a:xfrm>
          <a:prstGeom prst="rect">
            <a:avLst/>
          </a:prstGeom>
          <a:noFill/>
          <a:ln>
            <a:noFill/>
          </a:ln>
        </p:spPr>
        <p:txBody>
          <a:bodyPr spcFirstLastPara="1" wrap="square" lIns="19050" tIns="19050" rIns="19050" bIns="19050" anchor="t" anchorCtr="0">
            <a:normAutofit/>
          </a:bodyPr>
          <a:lstStyle/>
          <a:p>
            <a:pPr marL="215900" lvl="0" indent="-114300" algn="l" rtl="0">
              <a:lnSpc>
                <a:spcPct val="115000"/>
              </a:lnSpc>
              <a:spcBef>
                <a:spcPts val="400"/>
              </a:spcBef>
              <a:spcAft>
                <a:spcPts val="0"/>
              </a:spcAft>
              <a:buSzPts val="1800"/>
              <a:buChar char="•"/>
            </a:pPr>
            <a:r>
              <a:rPr lang="en-US" dirty="0"/>
              <a:t>What is Problem Solving?</a:t>
            </a:r>
          </a:p>
          <a:p>
            <a:pPr marL="215900" lvl="0" indent="-114300" algn="l" rtl="0">
              <a:lnSpc>
                <a:spcPct val="115000"/>
              </a:lnSpc>
              <a:spcBef>
                <a:spcPts val="400"/>
              </a:spcBef>
              <a:spcAft>
                <a:spcPts val="0"/>
              </a:spcAft>
              <a:buSzPts val="1800"/>
              <a:buChar char="•"/>
            </a:pPr>
            <a:r>
              <a:rPr lang="en-US" dirty="0"/>
              <a:t>Logical Thinking</a:t>
            </a:r>
          </a:p>
          <a:p>
            <a:pPr marL="673100" lvl="1" indent="-114300">
              <a:lnSpc>
                <a:spcPct val="115000"/>
              </a:lnSpc>
              <a:spcBef>
                <a:spcPts val="400"/>
              </a:spcBef>
            </a:pPr>
            <a:r>
              <a:rPr lang="en-US" dirty="0"/>
              <a:t>Tips to improve logical thinking skills</a:t>
            </a:r>
            <a:endParaRPr dirty="0"/>
          </a:p>
          <a:p>
            <a:pPr marL="215900" lvl="0" indent="-114300" algn="l" rtl="0">
              <a:lnSpc>
                <a:spcPct val="115000"/>
              </a:lnSpc>
              <a:spcBef>
                <a:spcPts val="400"/>
              </a:spcBef>
              <a:spcAft>
                <a:spcPts val="0"/>
              </a:spcAft>
              <a:buSzPts val="1800"/>
              <a:buChar char="•"/>
            </a:pPr>
            <a:r>
              <a:rPr lang="en" dirty="0"/>
              <a:t> Flowcharts</a:t>
            </a:r>
          </a:p>
          <a:p>
            <a:pPr marL="673100" lvl="1" indent="-114300">
              <a:lnSpc>
                <a:spcPct val="115000"/>
              </a:lnSpc>
              <a:spcBef>
                <a:spcPts val="400"/>
              </a:spcBef>
            </a:pPr>
            <a:r>
              <a:rPr lang="en" dirty="0"/>
              <a:t>Why Flowcharts</a:t>
            </a:r>
          </a:p>
          <a:p>
            <a:pPr marL="673100" lvl="1" indent="-114300">
              <a:lnSpc>
                <a:spcPct val="115000"/>
              </a:lnSpc>
              <a:spcBef>
                <a:spcPts val="400"/>
              </a:spcBef>
            </a:pPr>
            <a:r>
              <a:rPr lang="en" dirty="0"/>
              <a:t>Symbols</a:t>
            </a:r>
          </a:p>
          <a:p>
            <a:pPr marL="673100" lvl="1" indent="-114300">
              <a:lnSpc>
                <a:spcPct val="115000"/>
              </a:lnSpc>
              <a:spcBef>
                <a:spcPts val="400"/>
              </a:spcBef>
            </a:pPr>
            <a:r>
              <a:rPr lang="en" dirty="0"/>
              <a:t>Rules</a:t>
            </a:r>
          </a:p>
          <a:p>
            <a:pPr marL="673100" lvl="1" indent="-114300">
              <a:lnSpc>
                <a:spcPct val="115000"/>
              </a:lnSpc>
              <a:spcBef>
                <a:spcPts val="400"/>
              </a:spcBef>
            </a:pPr>
            <a:r>
              <a:rPr lang="en" dirty="0"/>
              <a:t>Interpreting Flowcharts</a:t>
            </a:r>
          </a:p>
          <a:p>
            <a:pPr marL="673100" lvl="1" indent="-114300">
              <a:lnSpc>
                <a:spcPct val="115000"/>
              </a:lnSpc>
              <a:spcBef>
                <a:spcPts val="400"/>
              </a:spcBef>
            </a:pPr>
            <a:r>
              <a:rPr lang="en" dirty="0"/>
              <a:t>Examples/Use cases</a:t>
            </a:r>
            <a:endParaRPr lang="en-IN" dirty="0"/>
          </a:p>
          <a:p>
            <a:pPr marL="215900" lvl="0" indent="-114300">
              <a:lnSpc>
                <a:spcPct val="115000"/>
              </a:lnSpc>
              <a:spcBef>
                <a:spcPts val="400"/>
              </a:spcBef>
            </a:pPr>
            <a:r>
              <a:rPr lang="en-IN" dirty="0"/>
              <a:t>Exercises/Activities </a:t>
            </a:r>
          </a:p>
          <a:p>
            <a:pPr marL="215900" lvl="0" indent="-114300" algn="l" rtl="0">
              <a:lnSpc>
                <a:spcPct val="115000"/>
              </a:lnSpc>
              <a:spcBef>
                <a:spcPts val="400"/>
              </a:spcBef>
              <a:spcAft>
                <a:spcPts val="0"/>
              </a:spcAft>
              <a:buSzPts val="1800"/>
              <a:buChar char="•"/>
            </a:pPr>
            <a:r>
              <a:rPr lang="en-IN" dirty="0"/>
              <a:t>Questions &amp; Answers</a:t>
            </a:r>
          </a:p>
        </p:txBody>
      </p:sp>
      <p:sp>
        <p:nvSpPr>
          <p:cNvPr id="67" name="Google Shape;67;p15"/>
          <p:cNvSpPr/>
          <p:nvPr/>
        </p:nvSpPr>
        <p:spPr>
          <a:xfrm>
            <a:off x="-4947" y="4856665"/>
            <a:ext cx="9153900" cy="288000"/>
          </a:xfrm>
          <a:prstGeom prst="rect">
            <a:avLst/>
          </a:prstGeom>
          <a:solidFill>
            <a:srgbClr val="CD544F"/>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Tree>
    <p:extLst>
      <p:ext uri="{BB962C8B-B14F-4D97-AF65-F5344CB8AC3E}">
        <p14:creationId xmlns:p14="http://schemas.microsoft.com/office/powerpoint/2010/main" val="42506761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xfrm>
            <a:off x="633413" y="133350"/>
            <a:ext cx="7877100" cy="857400"/>
          </a:xfrm>
          <a:prstGeom prst="rect">
            <a:avLst/>
          </a:prstGeom>
          <a:noFill/>
          <a:ln>
            <a:noFill/>
          </a:ln>
        </p:spPr>
        <p:txBody>
          <a:bodyPr spcFirstLastPara="1" wrap="square" lIns="19050" tIns="19050" rIns="19050" bIns="19050" anchor="ctr" anchorCtr="0">
            <a:normAutofit/>
          </a:bodyPr>
          <a:lstStyle/>
          <a:p>
            <a:pPr marL="0" marR="0" lvl="0" indent="0" algn="l" rtl="0">
              <a:lnSpc>
                <a:spcPct val="100000"/>
              </a:lnSpc>
              <a:spcBef>
                <a:spcPts val="0"/>
              </a:spcBef>
              <a:spcAft>
                <a:spcPts val="0"/>
              </a:spcAft>
              <a:buClr>
                <a:srgbClr val="000000"/>
              </a:buClr>
              <a:buSzPts val="3000"/>
              <a:buFont typeface="Helvetica Neue"/>
              <a:buNone/>
            </a:pPr>
            <a:r>
              <a:rPr lang="en" sz="3000" dirty="0"/>
              <a:t>Problem Solving</a:t>
            </a:r>
            <a:endParaRPr dirty="0"/>
          </a:p>
        </p:txBody>
      </p:sp>
      <p:sp>
        <p:nvSpPr>
          <p:cNvPr id="73" name="Google Shape;73;p16"/>
          <p:cNvSpPr txBox="1">
            <a:spLocks noGrp="1"/>
          </p:cNvSpPr>
          <p:nvPr>
            <p:ph type="body" idx="1"/>
          </p:nvPr>
        </p:nvSpPr>
        <p:spPr>
          <a:xfrm>
            <a:off x="633413" y="861203"/>
            <a:ext cx="4654579" cy="3891952"/>
          </a:xfrm>
          <a:prstGeom prst="rect">
            <a:avLst/>
          </a:prstGeom>
          <a:noFill/>
          <a:ln>
            <a:noFill/>
          </a:ln>
        </p:spPr>
        <p:txBody>
          <a:bodyPr spcFirstLastPara="1" wrap="square" lIns="19050" tIns="19050" rIns="19050" bIns="19050" anchor="t" anchorCtr="0">
            <a:normAutofit/>
          </a:bodyPr>
          <a:lstStyle/>
          <a:p>
            <a:r>
              <a:rPr lang="en-IN" dirty="0"/>
              <a:t>Steps in problem solving starts from identifying the problem and determining the cause of the problem. After the problem and its cause are identified, the next step is to select alternatives for the solution and implement the solutions.</a:t>
            </a:r>
          </a:p>
          <a:p>
            <a:r>
              <a:rPr lang="en-IN" dirty="0"/>
              <a:t>Some problems are small, and we can quickly sort them out ourselves. But others are complex challenges that take collaboration, creativity, and a considerable amount of effort to solve.</a:t>
            </a:r>
            <a:endParaRPr sz="1400" dirty="0">
              <a:solidFill>
                <a:srgbClr val="666666"/>
              </a:solidFill>
            </a:endParaRPr>
          </a:p>
        </p:txBody>
      </p:sp>
      <p:sp>
        <p:nvSpPr>
          <p:cNvPr id="74" name="Google Shape;74;p16"/>
          <p:cNvSpPr/>
          <p:nvPr/>
        </p:nvSpPr>
        <p:spPr>
          <a:xfrm>
            <a:off x="-4947" y="4856665"/>
            <a:ext cx="9153900" cy="288000"/>
          </a:xfrm>
          <a:prstGeom prst="rect">
            <a:avLst/>
          </a:prstGeom>
          <a:solidFill>
            <a:srgbClr val="CD544F"/>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pic>
        <p:nvPicPr>
          <p:cNvPr id="3" name="Picture 2">
            <a:extLst>
              <a:ext uri="{FF2B5EF4-FFF2-40B4-BE49-F238E27FC236}">
                <a16:creationId xmlns:a16="http://schemas.microsoft.com/office/drawing/2014/main" id="{6D5F8435-7B9C-88F4-7EFC-85AA172CFFE2}"/>
              </a:ext>
            </a:extLst>
          </p:cNvPr>
          <p:cNvPicPr>
            <a:picLocks noChangeAspect="1"/>
          </p:cNvPicPr>
          <p:nvPr/>
        </p:nvPicPr>
        <p:blipFill>
          <a:blip r:embed="rId3"/>
          <a:stretch>
            <a:fillRect/>
          </a:stretch>
        </p:blipFill>
        <p:spPr>
          <a:xfrm>
            <a:off x="5356967" y="1044448"/>
            <a:ext cx="3666263" cy="351098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xfrm>
            <a:off x="633413" y="133350"/>
            <a:ext cx="7877100" cy="857400"/>
          </a:xfrm>
          <a:prstGeom prst="rect">
            <a:avLst/>
          </a:prstGeom>
          <a:noFill/>
          <a:ln>
            <a:noFill/>
          </a:ln>
        </p:spPr>
        <p:txBody>
          <a:bodyPr spcFirstLastPara="1" wrap="square" lIns="19050" tIns="19050" rIns="19050" bIns="19050" anchor="ctr" anchorCtr="0">
            <a:normAutofit/>
          </a:bodyPr>
          <a:lstStyle/>
          <a:p>
            <a:pPr marL="0" marR="0" lvl="0" indent="0" algn="l" rtl="0">
              <a:lnSpc>
                <a:spcPct val="100000"/>
              </a:lnSpc>
              <a:spcBef>
                <a:spcPts val="0"/>
              </a:spcBef>
              <a:spcAft>
                <a:spcPts val="0"/>
              </a:spcAft>
              <a:buClr>
                <a:srgbClr val="000000"/>
              </a:buClr>
              <a:buSzPts val="3000"/>
              <a:buFont typeface="Helvetica Neue"/>
              <a:buNone/>
            </a:pPr>
            <a:r>
              <a:rPr lang="en-US" dirty="0"/>
              <a:t>Logical Thinking</a:t>
            </a:r>
            <a:endParaRPr dirty="0"/>
          </a:p>
        </p:txBody>
      </p:sp>
      <p:sp>
        <p:nvSpPr>
          <p:cNvPr id="73" name="Google Shape;73;p16"/>
          <p:cNvSpPr txBox="1">
            <a:spLocks noGrp="1"/>
          </p:cNvSpPr>
          <p:nvPr>
            <p:ph type="body" idx="1"/>
          </p:nvPr>
        </p:nvSpPr>
        <p:spPr>
          <a:xfrm>
            <a:off x="621469" y="1593311"/>
            <a:ext cx="3950494" cy="2228191"/>
          </a:xfrm>
          <a:prstGeom prst="rect">
            <a:avLst/>
          </a:prstGeom>
          <a:noFill/>
          <a:ln>
            <a:noFill/>
          </a:ln>
        </p:spPr>
        <p:txBody>
          <a:bodyPr spcFirstLastPara="1" wrap="square" lIns="19050" tIns="19050" rIns="19050" bIns="19050" anchor="t" anchorCtr="0">
            <a:normAutofit/>
          </a:bodyPr>
          <a:lstStyle/>
          <a:p>
            <a:pPr marL="342900" lvl="0" indent="0">
              <a:spcBef>
                <a:spcPts val="900"/>
              </a:spcBef>
              <a:buNone/>
            </a:pPr>
            <a:r>
              <a:rPr lang="en-IN" dirty="0"/>
              <a:t>Logic is the building block of rules or facts that the programs follow. And, superior logic is of utmost importance when trying to solve real-world challenges or sophisticated complex problems.</a:t>
            </a:r>
          </a:p>
          <a:p>
            <a:pPr marL="342900" lvl="0" indent="0">
              <a:spcBef>
                <a:spcPts val="900"/>
              </a:spcBef>
              <a:buNone/>
            </a:pPr>
            <a:endParaRPr sz="1400" dirty="0">
              <a:solidFill>
                <a:srgbClr val="666666"/>
              </a:solidFill>
            </a:endParaRPr>
          </a:p>
        </p:txBody>
      </p:sp>
      <p:sp>
        <p:nvSpPr>
          <p:cNvPr id="74" name="Google Shape;74;p16"/>
          <p:cNvSpPr/>
          <p:nvPr/>
        </p:nvSpPr>
        <p:spPr>
          <a:xfrm>
            <a:off x="-4947" y="4856665"/>
            <a:ext cx="9153900" cy="288000"/>
          </a:xfrm>
          <a:prstGeom prst="rect">
            <a:avLst/>
          </a:prstGeom>
          <a:solidFill>
            <a:srgbClr val="CD544F"/>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pic>
        <p:nvPicPr>
          <p:cNvPr id="3" name="Picture 2">
            <a:extLst>
              <a:ext uri="{FF2B5EF4-FFF2-40B4-BE49-F238E27FC236}">
                <a16:creationId xmlns:a16="http://schemas.microsoft.com/office/drawing/2014/main" id="{09E2A021-C9E7-D1CE-36AF-07853FA123FE}"/>
              </a:ext>
            </a:extLst>
          </p:cNvPr>
          <p:cNvPicPr>
            <a:picLocks noChangeAspect="1"/>
          </p:cNvPicPr>
          <p:nvPr/>
        </p:nvPicPr>
        <p:blipFill>
          <a:blip r:embed="rId3"/>
          <a:stretch>
            <a:fillRect/>
          </a:stretch>
        </p:blipFill>
        <p:spPr>
          <a:xfrm>
            <a:off x="4887104" y="1153364"/>
            <a:ext cx="3934830" cy="2668138"/>
          </a:xfrm>
          <a:prstGeom prst="rect">
            <a:avLst/>
          </a:prstGeom>
        </p:spPr>
      </p:pic>
    </p:spTree>
    <p:extLst>
      <p:ext uri="{BB962C8B-B14F-4D97-AF65-F5344CB8AC3E}">
        <p14:creationId xmlns:p14="http://schemas.microsoft.com/office/powerpoint/2010/main" val="40687294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4" name="Google Shape;74;p16"/>
          <p:cNvSpPr/>
          <p:nvPr/>
        </p:nvSpPr>
        <p:spPr>
          <a:xfrm>
            <a:off x="-4947" y="4856665"/>
            <a:ext cx="9153900" cy="288000"/>
          </a:xfrm>
          <a:prstGeom prst="rect">
            <a:avLst/>
          </a:prstGeom>
          <a:solidFill>
            <a:srgbClr val="CD544F"/>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pic>
        <p:nvPicPr>
          <p:cNvPr id="7" name="Picture 6">
            <a:extLst>
              <a:ext uri="{FF2B5EF4-FFF2-40B4-BE49-F238E27FC236}">
                <a16:creationId xmlns:a16="http://schemas.microsoft.com/office/drawing/2014/main" id="{200FC86E-FFC4-4140-7626-7344510A9A4E}"/>
              </a:ext>
            </a:extLst>
          </p:cNvPr>
          <p:cNvPicPr>
            <a:picLocks noChangeAspect="1"/>
          </p:cNvPicPr>
          <p:nvPr/>
        </p:nvPicPr>
        <p:blipFill>
          <a:blip r:embed="rId3"/>
          <a:stretch>
            <a:fillRect/>
          </a:stretch>
        </p:blipFill>
        <p:spPr>
          <a:xfrm>
            <a:off x="1700852" y="62868"/>
            <a:ext cx="5351881" cy="4793797"/>
          </a:xfrm>
          <a:prstGeom prst="rect">
            <a:avLst/>
          </a:prstGeom>
        </p:spPr>
      </p:pic>
    </p:spTree>
    <p:extLst>
      <p:ext uri="{BB962C8B-B14F-4D97-AF65-F5344CB8AC3E}">
        <p14:creationId xmlns:p14="http://schemas.microsoft.com/office/powerpoint/2010/main" val="31221712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4" name="Google Shape;74;p16"/>
          <p:cNvSpPr/>
          <p:nvPr/>
        </p:nvSpPr>
        <p:spPr>
          <a:xfrm>
            <a:off x="-4947" y="4856665"/>
            <a:ext cx="9153900" cy="288000"/>
          </a:xfrm>
          <a:prstGeom prst="rect">
            <a:avLst/>
          </a:prstGeom>
          <a:solidFill>
            <a:srgbClr val="CD544F"/>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
        <p:nvSpPr>
          <p:cNvPr id="4" name="Google Shape;72;p16">
            <a:extLst>
              <a:ext uri="{FF2B5EF4-FFF2-40B4-BE49-F238E27FC236}">
                <a16:creationId xmlns:a16="http://schemas.microsoft.com/office/drawing/2014/main" id="{1ED04A20-7A90-8D39-61CC-CC5A884263B5}"/>
              </a:ext>
            </a:extLst>
          </p:cNvPr>
          <p:cNvSpPr txBox="1">
            <a:spLocks noGrp="1"/>
          </p:cNvSpPr>
          <p:nvPr>
            <p:ph type="title"/>
          </p:nvPr>
        </p:nvSpPr>
        <p:spPr>
          <a:xfrm>
            <a:off x="1384780" y="38742"/>
            <a:ext cx="3251015" cy="857400"/>
          </a:xfrm>
          <a:prstGeom prst="rect">
            <a:avLst/>
          </a:prstGeom>
          <a:noFill/>
          <a:ln>
            <a:noFill/>
          </a:ln>
        </p:spPr>
        <p:txBody>
          <a:bodyPr spcFirstLastPara="1" wrap="square" lIns="19050" tIns="19050" rIns="19050" bIns="19050" anchor="ctr" anchorCtr="0">
            <a:normAutofit/>
          </a:bodyPr>
          <a:lstStyle/>
          <a:p>
            <a:pPr marL="0" marR="0" lvl="0" indent="0" algn="l" rtl="0">
              <a:lnSpc>
                <a:spcPct val="100000"/>
              </a:lnSpc>
              <a:spcBef>
                <a:spcPts val="0"/>
              </a:spcBef>
              <a:spcAft>
                <a:spcPts val="0"/>
              </a:spcAft>
              <a:buClr>
                <a:srgbClr val="000000"/>
              </a:buClr>
              <a:buSzPts val="3000"/>
              <a:buFont typeface="Helvetica Neue"/>
              <a:buNone/>
            </a:pPr>
            <a:r>
              <a:rPr lang="en-US" dirty="0"/>
              <a:t>Can you tell me?</a:t>
            </a:r>
            <a:endParaRPr dirty="0"/>
          </a:p>
        </p:txBody>
      </p:sp>
      <p:sp>
        <p:nvSpPr>
          <p:cNvPr id="5" name="Google Shape;73;p16">
            <a:extLst>
              <a:ext uri="{FF2B5EF4-FFF2-40B4-BE49-F238E27FC236}">
                <a16:creationId xmlns:a16="http://schemas.microsoft.com/office/drawing/2014/main" id="{D164A48F-FB0E-BF7C-5E87-28B2B7EEBE36}"/>
              </a:ext>
            </a:extLst>
          </p:cNvPr>
          <p:cNvSpPr txBox="1">
            <a:spLocks noGrp="1"/>
          </p:cNvSpPr>
          <p:nvPr>
            <p:ph type="body" idx="1"/>
          </p:nvPr>
        </p:nvSpPr>
        <p:spPr>
          <a:xfrm>
            <a:off x="1147781" y="1703508"/>
            <a:ext cx="2991828" cy="1736484"/>
          </a:xfrm>
          <a:prstGeom prst="rect">
            <a:avLst/>
          </a:prstGeom>
          <a:noFill/>
          <a:ln>
            <a:noFill/>
          </a:ln>
        </p:spPr>
        <p:txBody>
          <a:bodyPr spcFirstLastPara="1" wrap="square" lIns="19050" tIns="19050" rIns="19050" bIns="19050" anchor="t" anchorCtr="0">
            <a:normAutofit/>
          </a:bodyPr>
          <a:lstStyle/>
          <a:p>
            <a:pPr marL="342900" lvl="0" indent="0" rtl="0">
              <a:lnSpc>
                <a:spcPct val="100000"/>
              </a:lnSpc>
              <a:spcBef>
                <a:spcPts val="900"/>
              </a:spcBef>
              <a:spcAft>
                <a:spcPts val="0"/>
              </a:spcAft>
              <a:buSzPts val="1800"/>
              <a:buNone/>
            </a:pPr>
            <a:r>
              <a:rPr lang="en-US" sz="2000" dirty="0">
                <a:solidFill>
                  <a:srgbClr val="666666"/>
                </a:solidFill>
              </a:rPr>
              <a:t>What occurs twice in a week, once in a year but never in a day?</a:t>
            </a:r>
          </a:p>
        </p:txBody>
      </p:sp>
      <p:pic>
        <p:nvPicPr>
          <p:cNvPr id="2" name="Picture 1">
            <a:extLst>
              <a:ext uri="{FF2B5EF4-FFF2-40B4-BE49-F238E27FC236}">
                <a16:creationId xmlns:a16="http://schemas.microsoft.com/office/drawing/2014/main" id="{818094E7-4B6E-4A60-E4C6-BAF358DB1842}"/>
              </a:ext>
            </a:extLst>
          </p:cNvPr>
          <p:cNvPicPr>
            <a:picLocks noChangeAspect="1"/>
          </p:cNvPicPr>
          <p:nvPr/>
        </p:nvPicPr>
        <p:blipFill>
          <a:blip r:embed="rId3"/>
          <a:stretch>
            <a:fillRect/>
          </a:stretch>
        </p:blipFill>
        <p:spPr>
          <a:xfrm>
            <a:off x="4838075" y="616099"/>
            <a:ext cx="2448772" cy="3248866"/>
          </a:xfrm>
          <a:prstGeom prst="rect">
            <a:avLst/>
          </a:prstGeom>
        </p:spPr>
      </p:pic>
    </p:spTree>
    <p:extLst>
      <p:ext uri="{BB962C8B-B14F-4D97-AF65-F5344CB8AC3E}">
        <p14:creationId xmlns:p14="http://schemas.microsoft.com/office/powerpoint/2010/main" val="36594893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xfrm>
            <a:off x="633413" y="133350"/>
            <a:ext cx="7877100" cy="857400"/>
          </a:xfrm>
          <a:prstGeom prst="rect">
            <a:avLst/>
          </a:prstGeom>
          <a:noFill/>
          <a:ln>
            <a:noFill/>
          </a:ln>
        </p:spPr>
        <p:txBody>
          <a:bodyPr spcFirstLastPara="1" wrap="square" lIns="19050" tIns="19050" rIns="19050" bIns="19050" anchor="ctr" anchorCtr="0">
            <a:normAutofit/>
          </a:bodyPr>
          <a:lstStyle/>
          <a:p>
            <a:pPr marL="0" marR="0" lvl="0" indent="0" algn="l" rtl="0">
              <a:lnSpc>
                <a:spcPct val="100000"/>
              </a:lnSpc>
              <a:spcBef>
                <a:spcPts val="0"/>
              </a:spcBef>
              <a:spcAft>
                <a:spcPts val="0"/>
              </a:spcAft>
              <a:buClr>
                <a:srgbClr val="000000"/>
              </a:buClr>
              <a:buSzPts val="3000"/>
              <a:buFont typeface="Helvetica Neue"/>
              <a:buNone/>
            </a:pPr>
            <a:r>
              <a:rPr lang="en-US" dirty="0"/>
              <a:t>Tips to improve logical thinking skill</a:t>
            </a:r>
            <a:endParaRPr dirty="0"/>
          </a:p>
        </p:txBody>
      </p:sp>
      <p:sp>
        <p:nvSpPr>
          <p:cNvPr id="73" name="Google Shape;73;p16"/>
          <p:cNvSpPr txBox="1">
            <a:spLocks noGrp="1"/>
          </p:cNvSpPr>
          <p:nvPr>
            <p:ph type="body" idx="1"/>
          </p:nvPr>
        </p:nvSpPr>
        <p:spPr>
          <a:xfrm>
            <a:off x="368060" y="1290251"/>
            <a:ext cx="4661140" cy="3188616"/>
          </a:xfrm>
          <a:prstGeom prst="rect">
            <a:avLst/>
          </a:prstGeom>
          <a:noFill/>
          <a:ln>
            <a:noFill/>
          </a:ln>
        </p:spPr>
        <p:txBody>
          <a:bodyPr spcFirstLastPara="1" wrap="square" lIns="19050" tIns="19050" rIns="19050" bIns="19050" anchor="t" anchorCtr="0">
            <a:normAutofit/>
          </a:bodyPr>
          <a:lstStyle/>
          <a:p>
            <a:pPr marL="685800" lvl="0" rtl="0">
              <a:lnSpc>
                <a:spcPct val="100000"/>
              </a:lnSpc>
              <a:spcBef>
                <a:spcPts val="900"/>
              </a:spcBef>
              <a:spcAft>
                <a:spcPts val="0"/>
              </a:spcAft>
              <a:buSzPts val="1800"/>
              <a:buAutoNum type="arabicPeriod"/>
            </a:pPr>
            <a:r>
              <a:rPr lang="en-US" sz="1400" dirty="0">
                <a:solidFill>
                  <a:srgbClr val="666666"/>
                </a:solidFill>
              </a:rPr>
              <a:t>Spend time on creative hobbies</a:t>
            </a:r>
          </a:p>
          <a:p>
            <a:pPr marL="685800" lvl="0" rtl="0">
              <a:lnSpc>
                <a:spcPct val="100000"/>
              </a:lnSpc>
              <a:spcBef>
                <a:spcPts val="900"/>
              </a:spcBef>
              <a:spcAft>
                <a:spcPts val="0"/>
              </a:spcAft>
              <a:buSzPts val="1800"/>
              <a:buAutoNum type="arabicPeriod"/>
            </a:pPr>
            <a:r>
              <a:rPr lang="en-US" sz="1400" dirty="0">
                <a:solidFill>
                  <a:srgbClr val="666666"/>
                </a:solidFill>
              </a:rPr>
              <a:t>Be inquisitive. Practice questioning</a:t>
            </a:r>
          </a:p>
          <a:p>
            <a:pPr marL="685800" lvl="0" rtl="0">
              <a:lnSpc>
                <a:spcPct val="100000"/>
              </a:lnSpc>
              <a:spcBef>
                <a:spcPts val="900"/>
              </a:spcBef>
              <a:spcAft>
                <a:spcPts val="0"/>
              </a:spcAft>
              <a:buSzPts val="1800"/>
              <a:buAutoNum type="arabicPeriod"/>
            </a:pPr>
            <a:r>
              <a:rPr lang="en-US" sz="1400" dirty="0">
                <a:solidFill>
                  <a:srgbClr val="666666"/>
                </a:solidFill>
              </a:rPr>
              <a:t>Consider all the consequences of your options</a:t>
            </a:r>
          </a:p>
          <a:p>
            <a:pPr marL="685800" lvl="0" rtl="0">
              <a:lnSpc>
                <a:spcPct val="100000"/>
              </a:lnSpc>
              <a:spcBef>
                <a:spcPts val="900"/>
              </a:spcBef>
              <a:spcAft>
                <a:spcPts val="0"/>
              </a:spcAft>
              <a:buSzPts val="1800"/>
              <a:buAutoNum type="arabicPeriod"/>
            </a:pPr>
            <a:r>
              <a:rPr lang="en-US" sz="1400" dirty="0">
                <a:solidFill>
                  <a:srgbClr val="666666"/>
                </a:solidFill>
              </a:rPr>
              <a:t>Do the research</a:t>
            </a:r>
          </a:p>
          <a:p>
            <a:pPr marL="685800" lvl="0" rtl="0">
              <a:lnSpc>
                <a:spcPct val="100000"/>
              </a:lnSpc>
              <a:spcBef>
                <a:spcPts val="900"/>
              </a:spcBef>
              <a:spcAft>
                <a:spcPts val="0"/>
              </a:spcAft>
              <a:buSzPts val="1800"/>
              <a:buAutoNum type="arabicPeriod"/>
            </a:pPr>
            <a:r>
              <a:rPr lang="en-US" sz="1400" dirty="0">
                <a:solidFill>
                  <a:srgbClr val="666666"/>
                </a:solidFill>
              </a:rPr>
              <a:t>Break it down</a:t>
            </a:r>
          </a:p>
          <a:p>
            <a:pPr marL="685800" lvl="0" rtl="0">
              <a:lnSpc>
                <a:spcPct val="100000"/>
              </a:lnSpc>
              <a:spcBef>
                <a:spcPts val="900"/>
              </a:spcBef>
              <a:spcAft>
                <a:spcPts val="0"/>
              </a:spcAft>
              <a:buSzPts val="1800"/>
              <a:buAutoNum type="arabicPeriod"/>
            </a:pPr>
            <a:r>
              <a:rPr lang="en-US" sz="1400" dirty="0">
                <a:solidFill>
                  <a:srgbClr val="666666"/>
                </a:solidFill>
              </a:rPr>
              <a:t>Don’t overcomplicate things</a:t>
            </a:r>
          </a:p>
          <a:p>
            <a:pPr marL="685800" lvl="0" rtl="0">
              <a:lnSpc>
                <a:spcPct val="100000"/>
              </a:lnSpc>
              <a:spcBef>
                <a:spcPts val="900"/>
              </a:spcBef>
              <a:spcAft>
                <a:spcPts val="0"/>
              </a:spcAft>
              <a:buSzPts val="1800"/>
              <a:buAutoNum type="arabicPeriod"/>
            </a:pPr>
            <a:r>
              <a:rPr lang="en-US" sz="1400" dirty="0">
                <a:solidFill>
                  <a:srgbClr val="666666"/>
                </a:solidFill>
              </a:rPr>
              <a:t>Socialize. Understand other’s perspective</a:t>
            </a:r>
          </a:p>
        </p:txBody>
      </p:sp>
      <p:sp>
        <p:nvSpPr>
          <p:cNvPr id="74" name="Google Shape;74;p16"/>
          <p:cNvSpPr/>
          <p:nvPr/>
        </p:nvSpPr>
        <p:spPr>
          <a:xfrm>
            <a:off x="-4947" y="4856665"/>
            <a:ext cx="9153900" cy="288000"/>
          </a:xfrm>
          <a:prstGeom prst="rect">
            <a:avLst/>
          </a:prstGeom>
          <a:solidFill>
            <a:srgbClr val="CD544F"/>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FFFFFF"/>
              </a:buClr>
              <a:buSzPts val="1200"/>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Tree>
    <p:extLst>
      <p:ext uri="{BB962C8B-B14F-4D97-AF65-F5344CB8AC3E}">
        <p14:creationId xmlns:p14="http://schemas.microsoft.com/office/powerpoint/2010/main" val="4043118446"/>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3966</TotalTime>
  <Words>858</Words>
  <Application>Microsoft Macintosh PowerPoint</Application>
  <PresentationFormat>On-screen Show (16:9)</PresentationFormat>
  <Paragraphs>123</Paragraphs>
  <Slides>23</Slides>
  <Notes>23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Georgia</vt:lpstr>
      <vt:lpstr>Proxima Nova</vt:lpstr>
      <vt:lpstr>Calibri</vt:lpstr>
      <vt:lpstr>Helvetica Neue</vt:lpstr>
      <vt:lpstr>Arial</vt:lpstr>
      <vt:lpstr>Helvetica Neue Light</vt:lpstr>
      <vt:lpstr>Simple Light</vt:lpstr>
      <vt:lpstr>PowerPoint Presentation</vt:lpstr>
      <vt:lpstr>Prerequisites</vt:lpstr>
      <vt:lpstr>By the end of the session, you can expect…</vt:lpstr>
      <vt:lpstr>Agenda</vt:lpstr>
      <vt:lpstr>Problem Solving</vt:lpstr>
      <vt:lpstr>Logical Thinking</vt:lpstr>
      <vt:lpstr>PowerPoint Presentation</vt:lpstr>
      <vt:lpstr>Can you tell me?</vt:lpstr>
      <vt:lpstr>Tips to improve logical thinking skill</vt:lpstr>
      <vt:lpstr>Flowcharts</vt:lpstr>
      <vt:lpstr>How to read a Flowchart?</vt:lpstr>
      <vt:lpstr>Why Flowcharts?</vt:lpstr>
      <vt:lpstr>Symbols in Flowcharts</vt:lpstr>
      <vt:lpstr>Flowchart Rules</vt:lpstr>
      <vt:lpstr>Examples</vt:lpstr>
      <vt:lpstr>PowerPoint Presentation</vt:lpstr>
      <vt:lpstr>PowerPoint Presentation</vt:lpstr>
      <vt:lpstr>Activities</vt:lpstr>
      <vt:lpstr>PowerPoint Presentation</vt:lpstr>
      <vt:lpstr>PowerPoint Presentation</vt:lpstr>
      <vt:lpstr>PowerPoint Presentation</vt:lpstr>
      <vt:lpstr>Question/Answer</vt:lpstr>
      <vt:lpstr>A bit about tomorrow’s session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Microsoft Office User</cp:lastModifiedBy>
  <cp:revision>43</cp:revision>
  <dcterms:modified xsi:type="dcterms:W3CDTF">2022-06-27T05:47:03Z</dcterms:modified>
</cp:coreProperties>
</file>